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04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9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4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58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59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5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923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9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1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6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018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A5CF9-A939-458F-8737-11D5D885004F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8132-0B8B-43B7-B0F8-DC0611A3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29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827" y="488731"/>
            <a:ext cx="11351173" cy="2387600"/>
          </a:xfrm>
        </p:spPr>
        <p:txBody>
          <a:bodyPr/>
          <a:lstStyle/>
          <a:p>
            <a:r>
              <a:rPr lang="fa-IR" dirty="0" smtClean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 </a:t>
            </a:r>
            <a:endParaRPr lang="en-US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651641" y="1236717"/>
            <a:ext cx="11051629" cy="3279228"/>
          </a:xfrm>
          <a:prstGeom prst="flowChartAlternateProcess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نکات تغذیه ای در خرید و نگه داری مواد غذایی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598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2434" y="296370"/>
            <a:ext cx="10515600" cy="63724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شانه های تخم مرغ، سبزی و میوه را در مجاورت موادغذایی آماده ی مصرف مانند نان و ... قرار ندهید.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ima5455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524" y="3131658"/>
            <a:ext cx="6164758" cy="35371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1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5138" y="390963"/>
            <a:ext cx="10515600" cy="60098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موادغذایی خام و پخته را مجزا حمل کنید.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4" descr="C:\Documents and Settings\a.safavi\My Documents\My Pictures\taghzieh\untitl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7949" y="2475187"/>
            <a:ext cx="4151388" cy="3556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708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2435" y="4540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از پیچاندن روزنامه به دور نان و موادغذایی دیگر خودداری کنید.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lauki-thepla-spiced-indian-flat-bread-in-newspaper-500x3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41" y="2046954"/>
            <a:ext cx="5378410" cy="44167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838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43607" y="217541"/>
            <a:ext cx="10515600" cy="64039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از گذاشتن موادغذایی داخل کیسه های نایلونی بازیافت (سیاه رنگ) خودداری کنید.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imجa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7" t="11998" r="15347" b="13939"/>
          <a:stretch/>
        </p:blipFill>
        <p:spPr bwMode="auto">
          <a:xfrm>
            <a:off x="3558251" y="2599499"/>
            <a:ext cx="4340272" cy="3852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0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693738"/>
            <a:ext cx="10515600" cy="54832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کلیه موادغذایی وآشامیدنی باید دارای پروانه ساخت از وزارت بهداشت ، درمان و آموزش پزشکی باشند.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tun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882" y="2920702"/>
            <a:ext cx="5071452" cy="3380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7234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01263" y="406728"/>
            <a:ext cx="10515600" cy="632514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تمامی موادغذایی باید تاریخ تولید و انقضاء داشته باشند.تنها از ظاهر و بوی غذا نمی توان از سالم بودن آن مطمئن شد.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218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428" y="2932386"/>
            <a:ext cx="6181269" cy="29479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43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27841" y="48555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از خرید و عرضه شیر و فرآورده های لبنی غیرپاستوریزه خودداری کنید.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im569452541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473" y="2172494"/>
            <a:ext cx="4819716" cy="3345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94089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18444" y="3869994"/>
            <a:ext cx="1708661" cy="1202485"/>
          </a:xfrm>
        </p:spPr>
        <p:txBody>
          <a:bodyPr>
            <a:normAutofit/>
          </a:bodyPr>
          <a:lstStyle/>
          <a:p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غیرپاستوریزه</a:t>
            </a:r>
            <a:endParaRPr lang="fa-IR" sz="2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8825" y="457200"/>
            <a:ext cx="10515600" cy="58483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از مصرف خامه و کره و بستنی غیرپاستوریزه خودداری نمایید.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4" descr="C:\Documents and Settings\a.safavi\My Documents\My Pictures\taghzieh\k3839986.jpg"/>
          <p:cNvPicPr/>
          <p:nvPr/>
        </p:nvPicPr>
        <p:blipFill rotWithShape="1">
          <a:blip r:embed="rId2" cstate="print"/>
          <a:srcRect l="6690" r="43232"/>
          <a:stretch/>
        </p:blipFill>
        <p:spPr bwMode="auto">
          <a:xfrm>
            <a:off x="3522540" y="2328987"/>
            <a:ext cx="2494085" cy="3082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ight Arrow 6"/>
          <p:cNvSpPr/>
          <p:nvPr/>
        </p:nvSpPr>
        <p:spPr>
          <a:xfrm rot="10800000">
            <a:off x="6578331" y="4228920"/>
            <a:ext cx="978408" cy="4846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080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9373" y="674742"/>
            <a:ext cx="10515600" cy="5584168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dirty="0" smtClean="0">
                <a:cs typeface="B Titr" pitchFamily="2" charset="-78"/>
              </a:rPr>
              <a:t>کره بسته بندی پاستوریزه ، تنها به مدت یک هفته در یخچال قابل نگهداری است .برای نگهداری بیشتر حتماً کره را در فریزر قرار دهید.</a:t>
            </a:r>
            <a:endParaRPr lang="fa-IR" dirty="0">
              <a:cs typeface="B Titr" pitchFamily="2" charset="-78"/>
            </a:endParaRPr>
          </a:p>
        </p:txBody>
      </p:sp>
      <p:pic>
        <p:nvPicPr>
          <p:cNvPr id="5" name="Picture 4" descr="C:\Documents and Settings\a.safavi\My Documents\My Pictures\taghzieh\taghzieh\stock-illustration-3310929-buttery-but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6069" y="3153103"/>
            <a:ext cx="4635062" cy="27116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2139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5138" y="201777"/>
            <a:ext cx="10515600" cy="61674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همیشه بر روی کیسه نگهداری موادغذایی در فریزر ، تاریخ روز را بنویسید تا موادغذایی را در زمان مجاز استفاده نمایید.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9" name="Picture 2" descr="C:\Users\3072\Pictures\3a3ca9fa766e78af8dec7db0445c0e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033" y="2620699"/>
            <a:ext cx="5405810" cy="3566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8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85497" y="564383"/>
            <a:ext cx="10515600" cy="593100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موادغذایی نگهداری شده در یخچال یا فریزر را فقط یک بار و به طور کامل گرم کنید تا میکروب های احتمالی موجود در موادغذایی از بین بروند.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imaقغع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8"/>
          <a:stretch/>
        </p:blipFill>
        <p:spPr bwMode="auto">
          <a:xfrm>
            <a:off x="2967019" y="2711669"/>
            <a:ext cx="6352556" cy="41463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00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6450" y="406400"/>
            <a:ext cx="10515600" cy="62309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غذای پخته شده را برای مدت طولانی در خارج از یخچال نگهداری نکنید.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Picture 2" descr="C:\Users\3072\Pictures\inیقغde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33"/>
          <a:stretch/>
        </p:blipFill>
        <p:spPr bwMode="auto">
          <a:xfrm>
            <a:off x="1072642" y="2317531"/>
            <a:ext cx="5785358" cy="40033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611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29</TotalTime>
  <Words>225</Words>
  <Application>Microsoft Office PowerPoint</Application>
  <PresentationFormat>Widescreen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 Titr</vt:lpstr>
      <vt:lpstr>Trebuchet MS</vt:lpstr>
      <vt:lpstr>Tw Cen MT</vt:lpstr>
      <vt:lpstr>Circuit</vt:lpstr>
      <vt:lpstr> </vt:lpstr>
      <vt:lpstr>PowerPoint Presentation</vt:lpstr>
      <vt:lpstr>PowerPoint Presentation</vt:lpstr>
      <vt:lpstr>PowerPoint Presentation</vt:lpstr>
      <vt:lpstr>غیرپاستوریزه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 Bani Amerian</dc:creator>
  <cp:lastModifiedBy>Sahar Bani Amerian</cp:lastModifiedBy>
  <cp:revision>11</cp:revision>
  <dcterms:created xsi:type="dcterms:W3CDTF">2017-12-30T07:04:45Z</dcterms:created>
  <dcterms:modified xsi:type="dcterms:W3CDTF">2017-12-30T08:57:04Z</dcterms:modified>
</cp:coreProperties>
</file>