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6" r:id="rId2"/>
  </p:sldMasterIdLst>
  <p:notesMasterIdLst>
    <p:notesMasterId r:id="rId29"/>
  </p:notesMasterIdLst>
  <p:sldIdLst>
    <p:sldId id="256" r:id="rId3"/>
    <p:sldId id="257" r:id="rId4"/>
    <p:sldId id="258" r:id="rId5"/>
    <p:sldId id="260" r:id="rId6"/>
    <p:sldId id="307" r:id="rId7"/>
    <p:sldId id="261" r:id="rId8"/>
    <p:sldId id="262" r:id="rId9"/>
    <p:sldId id="263" r:id="rId10"/>
    <p:sldId id="264" r:id="rId11"/>
    <p:sldId id="265" r:id="rId12"/>
    <p:sldId id="309" r:id="rId13"/>
    <p:sldId id="267" r:id="rId14"/>
    <p:sldId id="308" r:id="rId15"/>
    <p:sldId id="310" r:id="rId16"/>
    <p:sldId id="311" r:id="rId17"/>
    <p:sldId id="312" r:id="rId18"/>
    <p:sldId id="313" r:id="rId19"/>
    <p:sldId id="314" r:id="rId20"/>
    <p:sldId id="315" r:id="rId21"/>
    <p:sldId id="317" r:id="rId22"/>
    <p:sldId id="318" r:id="rId23"/>
    <p:sldId id="320" r:id="rId24"/>
    <p:sldId id="319" r:id="rId25"/>
    <p:sldId id="321" r:id="rId26"/>
    <p:sldId id="322" r:id="rId27"/>
    <p:sldId id="282" r:id="rId28"/>
  </p:sldIdLst>
  <p:sldSz cx="9144000" cy="5143500" type="screen16x9"/>
  <p:notesSz cx="6858000" cy="9144000"/>
  <p:embeddedFontLst>
    <p:embeddedFont>
      <p:font typeface="Arial Black" pitchFamily="34" charset="0"/>
      <p:regular r:id="rId30"/>
    </p:embeddedFont>
    <p:embeddedFont>
      <p:font typeface="B Titr" pitchFamily="2" charset="-78"/>
      <p:bold r:id="rId31"/>
    </p:embeddedFont>
    <p:embeddedFont>
      <p:font typeface="B Lotus" pitchFamily="2" charset="-78"/>
      <p:regular r:id="rId32"/>
      <p:bold r:id="rId33"/>
    </p:embeddedFont>
    <p:embeddedFont>
      <p:font typeface="Calibri Light" pitchFamily="34" charset="0"/>
      <p:regular r:id="rId34"/>
      <p:italic r:id="rId35"/>
    </p:embeddedFont>
    <p:embeddedFont>
      <p:font typeface="B Mitra" pitchFamily="2" charset="-78"/>
      <p:regular r:id="rId36"/>
      <p:bold r:id="rId37"/>
    </p:embeddedFont>
    <p:embeddedFont>
      <p:font typeface="Merriweather Light" charset="0"/>
      <p:regular r:id="rId38"/>
      <p:bold r:id="rId39"/>
      <p:italic r:id="rId40"/>
      <p:boldItalic r:id="rId41"/>
    </p:embeddedFont>
    <p:embeddedFont>
      <p:font typeface="Playfair Display" charset="0"/>
      <p:regular r:id="rId42"/>
      <p:bold r:id="rId43"/>
      <p:italic r:id="rId44"/>
      <p:boldItalic r:id="rId45"/>
    </p:embeddedFont>
    <p:embeddedFont>
      <p:font typeface="Century Gothic" pitchFamily="34" charset="0"/>
      <p:regular r:id="rId46"/>
      <p:bold r:id="rId47"/>
      <p:italic r:id="rId48"/>
      <p:boldItalic r:id="rId49"/>
    </p:embeddedFont>
    <p:embeddedFont>
      <p:font typeface="Calibri" pitchFamily="34" charset="0"/>
      <p:regular r:id="rId50"/>
      <p:bold r:id="rId51"/>
      <p:italic r:id="rId52"/>
      <p:boldItalic r:id="rId53"/>
    </p:embeddedFont>
    <p:embeddedFont>
      <p:font typeface="Georgia" pitchFamily="18" charset="0"/>
      <p:regular r:id="rId54"/>
      <p:bold r:id="rId55"/>
      <p:italic r:id="rId56"/>
      <p:boldItalic r:id="rId57"/>
    </p:embeddedFont>
    <p:embeddedFont>
      <p:font typeface="Wingdings 2" pitchFamily="18" charset="2"/>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DF3AFAF-1B6A-4306-AB86-96E2ECC1C674}">
  <a:tblStyle styleId="{7DF3AFAF-1B6A-4306-AB86-96E2ECC1C6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19" autoAdjust="0"/>
  </p:normalViewPr>
  <p:slideViewPr>
    <p:cSldViewPr snapToGrid="0">
      <p:cViewPr>
        <p:scale>
          <a:sx n="102" d="100"/>
          <a:sy n="102" d="100"/>
        </p:scale>
        <p:origin x="-456"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font" Target="fonts/font2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font" Target="fonts/font2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E3F0D-7CB8-4F3E-8F58-B88BCD51BF98}" type="doc">
      <dgm:prSet loTypeId="urn:microsoft.com/office/officeart/2005/8/layout/radial1" loCatId="relationship" qsTypeId="urn:microsoft.com/office/officeart/2005/8/quickstyle/simple5" qsCatId="simple" csTypeId="urn:microsoft.com/office/officeart/2005/8/colors/colorful1#1" csCatId="colorful" phldr="1"/>
      <dgm:spPr/>
      <dgm:t>
        <a:bodyPr/>
        <a:lstStyle/>
        <a:p>
          <a:endParaRPr lang="en-US"/>
        </a:p>
      </dgm:t>
    </dgm:pt>
    <dgm:pt modelId="{D1201659-29F7-4241-B326-F2168E31E6E4}">
      <dgm:prSet phldrT="[Text]"/>
      <dgm:spPr>
        <a:xfrm>
          <a:off x="4244270" y="2034428"/>
          <a:ext cx="1545400" cy="1545400"/>
        </a:xfrm>
        <a:prstGeom prst="ellipse">
          <a:avLst/>
        </a:prstGeom>
        <a:gradFill rotWithShape="0">
          <a:gsLst>
            <a:gs pos="0">
              <a:srgbClr val="A53010">
                <a:hueOff val="0"/>
                <a:satOff val="0"/>
                <a:lumOff val="0"/>
                <a:alphaOff val="0"/>
                <a:tint val="96000"/>
                <a:lumMod val="104000"/>
              </a:srgbClr>
            </a:gs>
            <a:gs pos="100000">
              <a:srgbClr val="A53010">
                <a:hueOff val="0"/>
                <a:satOff val="0"/>
                <a:lumOff val="0"/>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pPr rtl="1"/>
          <a:r>
            <a:rPr lang="fa-IR" dirty="0" smtClean="0">
              <a:solidFill>
                <a:sysClr val="window" lastClr="FFFFFF"/>
              </a:solidFill>
              <a:latin typeface="Century Gothic"/>
              <a:ea typeface="+mn-ea"/>
              <a:cs typeface="B Titr" pitchFamily="2" charset="-78"/>
            </a:rPr>
            <a:t>مهارت های لازم برای پایداری و رضایت بخشی زندگی مشترک </a:t>
          </a:r>
          <a:endParaRPr lang="en-US" dirty="0">
            <a:solidFill>
              <a:sysClr val="window" lastClr="FFFFFF"/>
            </a:solidFill>
            <a:latin typeface="Century Gothic"/>
            <a:ea typeface="+mn-ea"/>
            <a:cs typeface="+mn-cs"/>
          </a:endParaRPr>
        </a:p>
      </dgm:t>
    </dgm:pt>
    <dgm:pt modelId="{7BECC34B-BF0E-4FDC-983E-1542E9EA0444}" type="parTrans" cxnId="{0289089D-F2CA-4C72-A5DC-D131C5310281}">
      <dgm:prSet/>
      <dgm:spPr/>
      <dgm:t>
        <a:bodyPr/>
        <a:lstStyle/>
        <a:p>
          <a:endParaRPr lang="en-US"/>
        </a:p>
      </dgm:t>
    </dgm:pt>
    <dgm:pt modelId="{B9DDD405-0028-416C-A1AC-8211C1EAC778}" type="sibTrans" cxnId="{0289089D-F2CA-4C72-A5DC-D131C5310281}">
      <dgm:prSet/>
      <dgm:spPr/>
      <dgm:t>
        <a:bodyPr/>
        <a:lstStyle/>
        <a:p>
          <a:endParaRPr lang="en-US"/>
        </a:p>
      </dgm:t>
    </dgm:pt>
    <dgm:pt modelId="{BD04D11D-CB3B-4D0E-B9A3-962CA2BBDCA7}">
      <dgm:prSet phldrT="[Text]" custT="1"/>
      <dgm:spPr>
        <a:xfrm>
          <a:off x="4244270" y="23102"/>
          <a:ext cx="1545400" cy="1545400"/>
        </a:xfrm>
        <a:prstGeom prst="ellipse">
          <a:avLst/>
        </a:prstGeom>
        <a:gradFill rotWithShape="0">
          <a:gsLst>
            <a:gs pos="0">
              <a:srgbClr val="DE7E18">
                <a:hueOff val="0"/>
                <a:satOff val="0"/>
                <a:lumOff val="0"/>
                <a:alphaOff val="0"/>
                <a:tint val="96000"/>
                <a:lumMod val="104000"/>
              </a:srgbClr>
            </a:gs>
            <a:gs pos="100000">
              <a:srgbClr val="DE7E18">
                <a:hueOff val="0"/>
                <a:satOff val="0"/>
                <a:lumOff val="0"/>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pPr rtl="1"/>
          <a:r>
            <a:rPr lang="fa-IR" sz="2200" b="1" dirty="0" smtClean="0">
              <a:solidFill>
                <a:sysClr val="window" lastClr="FFFFFF"/>
              </a:solidFill>
              <a:latin typeface="Century Gothic"/>
              <a:ea typeface="+mn-ea"/>
              <a:cs typeface="B Lotus" panose="00000700000000000000" pitchFamily="2" charset="-78"/>
            </a:rPr>
            <a:t>برقراری ارتباط مؤثر</a:t>
          </a:r>
          <a:endParaRPr lang="en-US" sz="2200" b="1" dirty="0">
            <a:solidFill>
              <a:sysClr val="window" lastClr="FFFFFF"/>
            </a:solidFill>
            <a:latin typeface="Century Gothic"/>
            <a:ea typeface="+mn-ea"/>
            <a:cs typeface="B Lotus" panose="00000700000000000000" pitchFamily="2" charset="-78"/>
          </a:endParaRPr>
        </a:p>
      </dgm:t>
    </dgm:pt>
    <dgm:pt modelId="{19B3F0F7-B3B1-477B-97B9-BE7B05F9FF93}" type="parTrans" cxnId="{A10E5EE4-5DA4-4976-97AE-9B0D9E92DC96}">
      <dgm:prSet/>
      <dgm:spPr>
        <a:xfrm rot="16200000">
          <a:off x="4784008" y="1787491"/>
          <a:ext cx="465924" cy="27948"/>
        </a:xfrm>
        <a:custGeom>
          <a:avLst/>
          <a:gdLst/>
          <a:ahLst/>
          <a:cxnLst/>
          <a:rect l="0" t="0" r="0" b="0"/>
          <a:pathLst>
            <a:path>
              <a:moveTo>
                <a:pt x="0" y="13952"/>
              </a:moveTo>
              <a:lnTo>
                <a:pt x="570129" y="13952"/>
              </a:lnTo>
            </a:path>
          </a:pathLst>
        </a:custGeom>
        <a:noFill/>
        <a:ln w="15875" cap="rnd" cmpd="sng" algn="ctr">
          <a:solidFill>
            <a:srgbClr val="DE7E18">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entury Gothic"/>
            <a:ea typeface="+mn-ea"/>
            <a:cs typeface="+mn-cs"/>
          </a:endParaRPr>
        </a:p>
      </dgm:t>
    </dgm:pt>
    <dgm:pt modelId="{BCCA8998-4AB5-4308-B9BA-CDACC8874EA3}" type="sibTrans" cxnId="{A10E5EE4-5DA4-4976-97AE-9B0D9E92DC96}">
      <dgm:prSet/>
      <dgm:spPr/>
      <dgm:t>
        <a:bodyPr/>
        <a:lstStyle/>
        <a:p>
          <a:endParaRPr lang="en-US"/>
        </a:p>
      </dgm:t>
    </dgm:pt>
    <dgm:pt modelId="{E8089C64-E747-4DC1-A978-4F03010AA922}">
      <dgm:prSet phldrT="[Text]" custT="1"/>
      <dgm:spPr>
        <a:xfrm>
          <a:off x="2454912" y="3040089"/>
          <a:ext cx="1545400" cy="1545400"/>
        </a:xfrm>
        <a:prstGeom prst="ellipse">
          <a:avLst/>
        </a:prstGeom>
        <a:gradFill rotWithShape="0">
          <a:gsLst>
            <a:gs pos="0">
              <a:srgbClr val="6AAC91">
                <a:hueOff val="0"/>
                <a:satOff val="0"/>
                <a:lumOff val="0"/>
                <a:alphaOff val="0"/>
                <a:tint val="96000"/>
                <a:lumMod val="104000"/>
              </a:srgbClr>
            </a:gs>
            <a:gs pos="100000">
              <a:srgbClr val="6AAC91">
                <a:hueOff val="0"/>
                <a:satOff val="0"/>
                <a:lumOff val="0"/>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pPr rtl="1"/>
          <a:r>
            <a:rPr lang="fa-IR" sz="2200" b="1" dirty="0" smtClean="0">
              <a:solidFill>
                <a:sysClr val="window" lastClr="FFFFFF"/>
              </a:solidFill>
              <a:latin typeface="Arial Black" panose="020B0A04020102020204" pitchFamily="34" charset="0"/>
              <a:ea typeface="+mn-ea"/>
              <a:cs typeface="B Lotus" panose="00000700000000000000" pitchFamily="2" charset="-78"/>
            </a:rPr>
            <a:t>مديريت خشم</a:t>
          </a:r>
          <a:endParaRPr lang="en-US" sz="2200" dirty="0">
            <a:solidFill>
              <a:sysClr val="window" lastClr="FFFFFF"/>
            </a:solidFill>
            <a:latin typeface="Arial Black" panose="020B0A04020102020204" pitchFamily="34" charset="0"/>
            <a:ea typeface="+mn-ea"/>
            <a:cs typeface="B Lotus" panose="00000700000000000000" pitchFamily="2" charset="-78"/>
          </a:endParaRPr>
        </a:p>
      </dgm:t>
    </dgm:pt>
    <dgm:pt modelId="{4DFC90D3-4AAD-4991-876E-7B4DE74980BD}" type="parTrans" cxnId="{C39DABAE-C2A9-46BB-A602-BD046CA6D0B3}">
      <dgm:prSet/>
      <dgm:spPr>
        <a:xfrm rot="9039780">
          <a:off x="3868693" y="3295984"/>
          <a:ext cx="507196" cy="27948"/>
        </a:xfrm>
        <a:custGeom>
          <a:avLst/>
          <a:gdLst/>
          <a:ahLst/>
          <a:cxnLst/>
          <a:rect l="0" t="0" r="0" b="0"/>
          <a:pathLst>
            <a:path>
              <a:moveTo>
                <a:pt x="0" y="13952"/>
              </a:moveTo>
              <a:lnTo>
                <a:pt x="620580" y="13952"/>
              </a:lnTo>
            </a:path>
          </a:pathLst>
        </a:custGeom>
        <a:noFill/>
        <a:ln w="15875" cap="rnd" cmpd="sng" algn="ctr">
          <a:solidFill>
            <a:srgbClr val="DE7E18">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entury Gothic"/>
            <a:ea typeface="+mn-ea"/>
            <a:cs typeface="+mn-cs"/>
          </a:endParaRPr>
        </a:p>
      </dgm:t>
    </dgm:pt>
    <dgm:pt modelId="{258900EC-3800-4484-A2E2-3990A604B972}" type="sibTrans" cxnId="{C39DABAE-C2A9-46BB-A602-BD046CA6D0B3}">
      <dgm:prSet/>
      <dgm:spPr/>
      <dgm:t>
        <a:bodyPr/>
        <a:lstStyle/>
        <a:p>
          <a:endParaRPr lang="en-US"/>
        </a:p>
      </dgm:t>
    </dgm:pt>
    <dgm:pt modelId="{51768C7F-D28E-46AE-B69C-4F2D87B9ED60}">
      <dgm:prSet phldrT="[Text]" custT="1"/>
      <dgm:spPr>
        <a:xfrm>
          <a:off x="2334689" y="1028765"/>
          <a:ext cx="1880845" cy="1545400"/>
        </a:xfrm>
        <a:prstGeom prst="ellipse">
          <a:avLst/>
        </a:prstGeom>
        <a:gradFill rotWithShape="0">
          <a:gsLst>
            <a:gs pos="0">
              <a:srgbClr val="DE7E18">
                <a:hueOff val="0"/>
                <a:satOff val="0"/>
                <a:lumOff val="0"/>
                <a:alphaOff val="0"/>
                <a:tint val="96000"/>
                <a:lumMod val="104000"/>
              </a:srgbClr>
            </a:gs>
            <a:gs pos="100000">
              <a:srgbClr val="DE7E18">
                <a:hueOff val="0"/>
                <a:satOff val="0"/>
                <a:lumOff val="0"/>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pPr rtl="1"/>
          <a:r>
            <a:rPr lang="fa-IR" sz="2000" b="0" dirty="0" smtClean="0">
              <a:solidFill>
                <a:sysClr val="window" lastClr="FFFFFF"/>
              </a:solidFill>
              <a:latin typeface="Century Gothic"/>
              <a:ea typeface="+mn-ea"/>
              <a:cs typeface="B Lotus" panose="00000700000000000000" pitchFamily="2" charset="-78"/>
            </a:rPr>
            <a:t>تفاوتهاي</a:t>
          </a:r>
          <a:r>
            <a:rPr lang="en-US" sz="2000" b="0" dirty="0" smtClean="0">
              <a:solidFill>
                <a:sysClr val="window" lastClr="FFFFFF"/>
              </a:solidFill>
              <a:latin typeface="Century Gothic"/>
              <a:ea typeface="+mn-ea"/>
              <a:cs typeface="B Lotus" panose="00000700000000000000" pitchFamily="2" charset="-78"/>
            </a:rPr>
            <a:t>‌</a:t>
          </a:r>
          <a:r>
            <a:rPr lang="fa-IR" sz="2000" b="0" dirty="0" smtClean="0">
              <a:solidFill>
                <a:sysClr val="window" lastClr="FFFFFF"/>
              </a:solidFill>
              <a:latin typeface="Century Gothic"/>
              <a:ea typeface="+mn-ea"/>
              <a:cs typeface="B Lotus" panose="00000700000000000000" pitchFamily="2" charset="-78"/>
            </a:rPr>
            <a:t> روانشناختي زن و مرد </a:t>
          </a:r>
          <a:endParaRPr lang="en-US" sz="2000" b="0" dirty="0">
            <a:solidFill>
              <a:sysClr val="window" lastClr="FFFFFF"/>
            </a:solidFill>
            <a:latin typeface="Century Gothic"/>
            <a:ea typeface="+mn-ea"/>
            <a:cs typeface="B Lotus" panose="00000700000000000000" pitchFamily="2" charset="-78"/>
          </a:endParaRPr>
        </a:p>
      </dgm:t>
    </dgm:pt>
    <dgm:pt modelId="{DC50897D-302D-4AAC-9B12-BB7D1202701A}" type="parTrans" cxnId="{B4ABBD42-57D9-43D8-AD8B-CCD3AA71C17B}">
      <dgm:prSet/>
      <dgm:spPr>
        <a:xfrm rot="12600000">
          <a:off x="4021115" y="2319271"/>
          <a:ext cx="350131" cy="27948"/>
        </a:xfrm>
        <a:custGeom>
          <a:avLst/>
          <a:gdLst/>
          <a:ahLst/>
          <a:cxnLst/>
          <a:rect l="0" t="0" r="0" b="0"/>
          <a:pathLst>
            <a:path>
              <a:moveTo>
                <a:pt x="0" y="13952"/>
              </a:moveTo>
              <a:lnTo>
                <a:pt x="570129" y="13952"/>
              </a:lnTo>
            </a:path>
          </a:pathLst>
        </a:custGeom>
        <a:noFill/>
        <a:ln w="15875" cap="rnd" cmpd="sng" algn="ctr">
          <a:solidFill>
            <a:srgbClr val="DE7E18">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entury Gothic"/>
            <a:ea typeface="+mn-ea"/>
            <a:cs typeface="+mn-cs"/>
          </a:endParaRPr>
        </a:p>
      </dgm:t>
    </dgm:pt>
    <dgm:pt modelId="{47289A87-96E4-4041-BAA5-E9D8505F3DAA}" type="sibTrans" cxnId="{B4ABBD42-57D9-43D8-AD8B-CCD3AA71C17B}">
      <dgm:prSet/>
      <dgm:spPr/>
      <dgm:t>
        <a:bodyPr/>
        <a:lstStyle/>
        <a:p>
          <a:endParaRPr lang="en-US"/>
        </a:p>
      </dgm:t>
    </dgm:pt>
    <dgm:pt modelId="{9DA29704-C5CB-4B9A-93D0-B20FC72D7721}">
      <dgm:prSet custT="1"/>
      <dgm:spPr>
        <a:xfrm>
          <a:off x="5986129" y="1028765"/>
          <a:ext cx="1545400" cy="1545400"/>
        </a:xfrm>
        <a:prstGeom prst="ellipse">
          <a:avLst/>
        </a:prstGeom>
        <a:gradFill rotWithShape="0">
          <a:gsLst>
            <a:gs pos="0">
              <a:srgbClr val="9F8351">
                <a:hueOff val="0"/>
                <a:satOff val="0"/>
                <a:lumOff val="0"/>
                <a:alphaOff val="0"/>
                <a:tint val="96000"/>
                <a:lumMod val="104000"/>
              </a:srgbClr>
            </a:gs>
            <a:gs pos="100000">
              <a:srgbClr val="9F8351">
                <a:hueOff val="0"/>
                <a:satOff val="0"/>
                <a:lumOff val="0"/>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pPr rtl="1"/>
          <a:r>
            <a:rPr lang="fa-IR" sz="2000" b="0" dirty="0" smtClean="0">
              <a:solidFill>
                <a:sysClr val="window" lastClr="FFFFFF"/>
              </a:solidFill>
              <a:latin typeface="Century Gothic"/>
              <a:ea typeface="+mn-ea"/>
              <a:cs typeface="B Lotus" panose="00000700000000000000" pitchFamily="2" charset="-78"/>
            </a:rPr>
            <a:t>پیشگیری از دخالت خانواده</a:t>
          </a:r>
          <a:r>
            <a:rPr lang="en-US" sz="2000" b="0" dirty="0" smtClean="0">
              <a:solidFill>
                <a:sysClr val="window" lastClr="FFFFFF"/>
              </a:solidFill>
              <a:latin typeface="Century Gothic"/>
              <a:ea typeface="+mn-ea"/>
              <a:cs typeface="B Lotus" panose="00000700000000000000" pitchFamily="2" charset="-78"/>
            </a:rPr>
            <a:t>‌</a:t>
          </a:r>
          <a:r>
            <a:rPr lang="fa-IR" sz="2000" b="0" dirty="0" smtClean="0">
              <a:solidFill>
                <a:sysClr val="window" lastClr="FFFFFF"/>
              </a:solidFill>
              <a:latin typeface="Century Gothic"/>
              <a:ea typeface="+mn-ea"/>
              <a:cs typeface="B Lotus" panose="00000700000000000000" pitchFamily="2" charset="-78"/>
            </a:rPr>
            <a:t>ها</a:t>
          </a:r>
          <a:endParaRPr lang="en-US" sz="2000" b="0" dirty="0">
            <a:solidFill>
              <a:sysClr val="window" lastClr="FFFFFF"/>
            </a:solidFill>
            <a:latin typeface="Century Gothic"/>
            <a:ea typeface="+mn-ea"/>
            <a:cs typeface="B Lotus" panose="00000700000000000000" pitchFamily="2" charset="-78"/>
          </a:endParaRPr>
        </a:p>
      </dgm:t>
    </dgm:pt>
    <dgm:pt modelId="{FBF5B7A6-888E-40AE-AEA4-E3BC8285D1AA}" type="parTrans" cxnId="{A5620B2F-691B-451C-896E-DED896CEA85F}">
      <dgm:prSet/>
      <dgm:spPr>
        <a:xfrm rot="19800000">
          <a:off x="5654937" y="2290322"/>
          <a:ext cx="465924" cy="27948"/>
        </a:xfrm>
        <a:custGeom>
          <a:avLst/>
          <a:gdLst/>
          <a:ahLst/>
          <a:cxnLst/>
          <a:rect l="0" t="0" r="0" b="0"/>
          <a:pathLst>
            <a:path>
              <a:moveTo>
                <a:pt x="0" y="13952"/>
              </a:moveTo>
              <a:lnTo>
                <a:pt x="570129" y="13952"/>
              </a:lnTo>
            </a:path>
          </a:pathLst>
        </a:custGeom>
        <a:noFill/>
        <a:ln w="15875" cap="rnd" cmpd="sng" algn="ctr">
          <a:solidFill>
            <a:srgbClr val="DE7E18">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entury Gothic"/>
            <a:ea typeface="+mn-ea"/>
            <a:cs typeface="+mn-cs"/>
          </a:endParaRPr>
        </a:p>
      </dgm:t>
    </dgm:pt>
    <dgm:pt modelId="{EF227E14-FC7C-439D-AC67-00F4E1F97125}" type="sibTrans" cxnId="{A5620B2F-691B-451C-896E-DED896CEA85F}">
      <dgm:prSet/>
      <dgm:spPr/>
      <dgm:t>
        <a:bodyPr/>
        <a:lstStyle/>
        <a:p>
          <a:endParaRPr lang="en-US"/>
        </a:p>
      </dgm:t>
    </dgm:pt>
    <dgm:pt modelId="{2F64CBB2-8133-48C1-9A2C-AB428C41E4CC}">
      <dgm:prSet custT="1"/>
      <dgm:spPr>
        <a:xfrm>
          <a:off x="5899455" y="3006130"/>
          <a:ext cx="1718748" cy="1613321"/>
        </a:xfrm>
        <a:prstGeom prst="ellipse">
          <a:avLst/>
        </a:prstGeom>
        <a:gradFill rotWithShape="0">
          <a:gsLst>
            <a:gs pos="0">
              <a:srgbClr val="728653">
                <a:hueOff val="0"/>
                <a:satOff val="0"/>
                <a:lumOff val="0"/>
                <a:alphaOff val="0"/>
                <a:tint val="96000"/>
                <a:lumMod val="104000"/>
              </a:srgbClr>
            </a:gs>
            <a:gs pos="100000">
              <a:srgbClr val="728653">
                <a:hueOff val="0"/>
                <a:satOff val="0"/>
                <a:lumOff val="0"/>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pPr rtl="1"/>
          <a:r>
            <a:rPr lang="fa-IR" sz="1800" b="0" dirty="0" smtClean="0">
              <a:solidFill>
                <a:sysClr val="window" lastClr="FFFFFF"/>
              </a:solidFill>
              <a:latin typeface="Century Gothic"/>
              <a:ea typeface="+mn-ea"/>
              <a:cs typeface="B Lotus" panose="00000700000000000000" pitchFamily="2" charset="-78"/>
            </a:rPr>
            <a:t>حل</a:t>
          </a:r>
          <a:r>
            <a:rPr lang="fa-IR" sz="2200" b="1" dirty="0" smtClean="0">
              <a:solidFill>
                <a:sysClr val="window" lastClr="FFFFFF"/>
              </a:solidFill>
              <a:latin typeface="Century Gothic"/>
              <a:ea typeface="+mn-ea"/>
              <a:cs typeface="B Lotus" panose="00000700000000000000" pitchFamily="2" charset="-78"/>
            </a:rPr>
            <a:t> </a:t>
          </a:r>
          <a:r>
            <a:rPr lang="fa-IR" sz="1800" b="0" dirty="0" smtClean="0">
              <a:solidFill>
                <a:sysClr val="window" lastClr="FFFFFF"/>
              </a:solidFill>
              <a:latin typeface="Century Gothic"/>
              <a:ea typeface="+mn-ea"/>
              <a:cs typeface="B Lotus" panose="00000700000000000000" pitchFamily="2" charset="-78"/>
            </a:rPr>
            <a:t>تعارض</a:t>
          </a:r>
        </a:p>
        <a:p>
          <a:pPr rtl="1"/>
          <a:r>
            <a:rPr lang="fa-IR" sz="1800" b="0" dirty="0" smtClean="0">
              <a:solidFill>
                <a:sysClr val="window" lastClr="FFFFFF"/>
              </a:solidFill>
              <a:latin typeface="Century Gothic"/>
              <a:ea typeface="+mn-ea"/>
              <a:cs typeface="B Lotus" panose="00000700000000000000" pitchFamily="2" charset="-78"/>
            </a:rPr>
            <a:t>(عبور از تعارض</a:t>
          </a:r>
          <a:r>
            <a:rPr lang="fa-IR" sz="2200" b="1" dirty="0" smtClean="0">
              <a:solidFill>
                <a:sysClr val="window" lastClr="FFFFFF"/>
              </a:solidFill>
              <a:latin typeface="Century Gothic"/>
              <a:ea typeface="+mn-ea"/>
              <a:cs typeface="B Lotus" panose="00000700000000000000" pitchFamily="2" charset="-78"/>
            </a:rPr>
            <a:t>)</a:t>
          </a:r>
          <a:endParaRPr lang="en-US" sz="2200" dirty="0">
            <a:solidFill>
              <a:sysClr val="window" lastClr="FFFFFF"/>
            </a:solidFill>
            <a:latin typeface="Century Gothic"/>
            <a:ea typeface="+mn-ea"/>
            <a:cs typeface="B Lotus" panose="00000700000000000000" pitchFamily="2" charset="-78"/>
          </a:endParaRPr>
        </a:p>
      </dgm:t>
    </dgm:pt>
    <dgm:pt modelId="{C887550D-9488-493A-9932-B80197701284}" type="parTrans" cxnId="{EBF939B2-DF54-4178-BBF7-EC0C04C255FD}">
      <dgm:prSet/>
      <dgm:spPr>
        <a:xfrm rot="1800000">
          <a:off x="5659796" y="3277852"/>
          <a:ext cx="393391" cy="27948"/>
        </a:xfrm>
        <a:custGeom>
          <a:avLst/>
          <a:gdLst/>
          <a:ahLst/>
          <a:cxnLst/>
          <a:rect l="0" t="0" r="0" b="0"/>
          <a:pathLst>
            <a:path>
              <a:moveTo>
                <a:pt x="0" y="13952"/>
              </a:moveTo>
              <a:lnTo>
                <a:pt x="481494" y="13952"/>
              </a:lnTo>
            </a:path>
          </a:pathLst>
        </a:custGeom>
        <a:noFill/>
        <a:ln w="15875" cap="rnd" cmpd="sng" algn="ctr">
          <a:solidFill>
            <a:srgbClr val="DE7E18">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entury Gothic"/>
            <a:ea typeface="+mn-ea"/>
            <a:cs typeface="+mn-cs"/>
          </a:endParaRPr>
        </a:p>
      </dgm:t>
    </dgm:pt>
    <dgm:pt modelId="{881F4675-21D5-438D-AACE-6F092E560501}" type="sibTrans" cxnId="{EBF939B2-DF54-4178-BBF7-EC0C04C255FD}">
      <dgm:prSet/>
      <dgm:spPr/>
      <dgm:t>
        <a:bodyPr/>
        <a:lstStyle/>
        <a:p>
          <a:endParaRPr lang="en-US"/>
        </a:p>
      </dgm:t>
    </dgm:pt>
    <dgm:pt modelId="{D202E530-C36B-46BD-BEC7-171D3D2541DA}">
      <dgm:prSet custT="1"/>
      <dgm:spPr>
        <a:xfrm>
          <a:off x="4244270" y="4045753"/>
          <a:ext cx="1545400" cy="1545400"/>
        </a:xfrm>
        <a:prstGeom prst="ellipse">
          <a:avLst/>
        </a:prstGeom>
        <a:gradFill rotWithShape="0">
          <a:gsLst>
            <a:gs pos="0">
              <a:srgbClr val="92AA4C">
                <a:hueOff val="0"/>
                <a:satOff val="0"/>
                <a:lumOff val="0"/>
                <a:alphaOff val="0"/>
                <a:tint val="96000"/>
                <a:lumMod val="104000"/>
              </a:srgbClr>
            </a:gs>
            <a:gs pos="100000">
              <a:srgbClr val="92AA4C">
                <a:hueOff val="0"/>
                <a:satOff val="0"/>
                <a:lumOff val="0"/>
                <a:alphaOff val="0"/>
                <a:shade val="98000"/>
                <a:lumMod val="94000"/>
              </a:srgbClr>
            </a:gs>
          </a:gsLst>
          <a:lin ang="5400000" scaled="0"/>
        </a:gradFill>
        <a:ln>
          <a:noFill/>
        </a:ln>
        <a:effectLst>
          <a:outerShdw blurRad="50800" dist="38100" dir="5400000" rotWithShape="0">
            <a:srgbClr val="000000">
              <a:alpha val="60000"/>
            </a:srgbClr>
          </a:outerShdw>
        </a:effectLst>
      </dgm:spPr>
      <dgm:t>
        <a:bodyPr/>
        <a:lstStyle/>
        <a:p>
          <a:pPr rtl="1"/>
          <a:r>
            <a:rPr lang="fa-IR" sz="2200" b="1" dirty="0" smtClean="0">
              <a:solidFill>
                <a:sysClr val="window" lastClr="FFFFFF"/>
              </a:solidFill>
              <a:latin typeface="Century Gothic"/>
              <a:ea typeface="+mn-ea"/>
              <a:cs typeface="B Lotus" panose="00000700000000000000" pitchFamily="2" charset="-78"/>
            </a:rPr>
            <a:t>حل مسئله</a:t>
          </a:r>
          <a:endParaRPr lang="en-US" sz="2200" b="1" dirty="0">
            <a:solidFill>
              <a:sysClr val="window" lastClr="FFFFFF"/>
            </a:solidFill>
            <a:latin typeface="Century Gothic"/>
            <a:ea typeface="+mn-ea"/>
            <a:cs typeface="B Lotus" panose="00000700000000000000" pitchFamily="2" charset="-78"/>
          </a:endParaRPr>
        </a:p>
      </dgm:t>
    </dgm:pt>
    <dgm:pt modelId="{07F25115-40B6-45B7-890A-0BD583677165}" type="parTrans" cxnId="{770E46C8-452C-405E-B8EB-8D0201EB8A82}">
      <dgm:prSet/>
      <dgm:spPr>
        <a:xfrm rot="5400000">
          <a:off x="4784008" y="3798816"/>
          <a:ext cx="465924" cy="27948"/>
        </a:xfrm>
        <a:custGeom>
          <a:avLst/>
          <a:gdLst/>
          <a:ahLst/>
          <a:cxnLst/>
          <a:rect l="0" t="0" r="0" b="0"/>
          <a:pathLst>
            <a:path>
              <a:moveTo>
                <a:pt x="0" y="13952"/>
              </a:moveTo>
              <a:lnTo>
                <a:pt x="570129" y="13952"/>
              </a:lnTo>
            </a:path>
          </a:pathLst>
        </a:custGeom>
        <a:noFill/>
        <a:ln w="15875" cap="rnd" cmpd="sng" algn="ctr">
          <a:solidFill>
            <a:srgbClr val="DE7E18">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entury Gothic"/>
            <a:ea typeface="+mn-ea"/>
            <a:cs typeface="+mn-cs"/>
          </a:endParaRPr>
        </a:p>
      </dgm:t>
    </dgm:pt>
    <dgm:pt modelId="{E0D01A93-7703-4909-A9A3-72D4CDE91A82}" type="sibTrans" cxnId="{770E46C8-452C-405E-B8EB-8D0201EB8A82}">
      <dgm:prSet/>
      <dgm:spPr/>
      <dgm:t>
        <a:bodyPr/>
        <a:lstStyle/>
        <a:p>
          <a:endParaRPr lang="en-US"/>
        </a:p>
      </dgm:t>
    </dgm:pt>
    <dgm:pt modelId="{B2D90FF8-672C-460D-927E-B31046EAD384}" type="pres">
      <dgm:prSet presAssocID="{F29E3F0D-7CB8-4F3E-8F58-B88BCD51BF98}" presName="cycle" presStyleCnt="0">
        <dgm:presLayoutVars>
          <dgm:chMax val="1"/>
          <dgm:dir/>
          <dgm:animLvl val="ctr"/>
          <dgm:resizeHandles val="exact"/>
        </dgm:presLayoutVars>
      </dgm:prSet>
      <dgm:spPr/>
      <dgm:t>
        <a:bodyPr/>
        <a:lstStyle/>
        <a:p>
          <a:endParaRPr lang="en-US"/>
        </a:p>
      </dgm:t>
    </dgm:pt>
    <dgm:pt modelId="{4A3729AD-C77E-47CF-9786-769155170838}" type="pres">
      <dgm:prSet presAssocID="{D1201659-29F7-4241-B326-F2168E31E6E4}" presName="centerShape" presStyleLbl="node0" presStyleIdx="0" presStyleCnt="1"/>
      <dgm:spPr>
        <a:prstGeom prst="ellipse">
          <a:avLst/>
        </a:prstGeom>
      </dgm:spPr>
      <dgm:t>
        <a:bodyPr/>
        <a:lstStyle/>
        <a:p>
          <a:endParaRPr lang="en-US"/>
        </a:p>
      </dgm:t>
    </dgm:pt>
    <dgm:pt modelId="{A652B35F-1434-492B-8C6A-2F2C722EC9E9}" type="pres">
      <dgm:prSet presAssocID="{19B3F0F7-B3B1-477B-97B9-BE7B05F9FF93}" presName="Name9" presStyleLbl="parChTrans1D2" presStyleIdx="0" presStyleCnt="6"/>
      <dgm:spPr>
        <a:custGeom>
          <a:avLst/>
          <a:gdLst/>
          <a:ahLst/>
          <a:cxnLst/>
          <a:rect l="0" t="0" r="0" b="0"/>
          <a:pathLst>
            <a:path>
              <a:moveTo>
                <a:pt x="0" y="13952"/>
              </a:moveTo>
              <a:lnTo>
                <a:pt x="570129" y="13952"/>
              </a:lnTo>
            </a:path>
          </a:pathLst>
        </a:custGeom>
      </dgm:spPr>
      <dgm:t>
        <a:bodyPr/>
        <a:lstStyle/>
        <a:p>
          <a:endParaRPr lang="en-US"/>
        </a:p>
      </dgm:t>
    </dgm:pt>
    <dgm:pt modelId="{F0C017DB-8AD9-4B2F-9953-74DA2C323B61}" type="pres">
      <dgm:prSet presAssocID="{19B3F0F7-B3B1-477B-97B9-BE7B05F9FF93}" presName="connTx" presStyleLbl="parChTrans1D2" presStyleIdx="0" presStyleCnt="6"/>
      <dgm:spPr/>
      <dgm:t>
        <a:bodyPr/>
        <a:lstStyle/>
        <a:p>
          <a:endParaRPr lang="en-US"/>
        </a:p>
      </dgm:t>
    </dgm:pt>
    <dgm:pt modelId="{6433BE73-126A-48B6-9803-327F2D18649F}" type="pres">
      <dgm:prSet presAssocID="{BD04D11D-CB3B-4D0E-B9A3-962CA2BBDCA7}" presName="node" presStyleLbl="node1" presStyleIdx="0" presStyleCnt="6">
        <dgm:presLayoutVars>
          <dgm:bulletEnabled val="1"/>
        </dgm:presLayoutVars>
      </dgm:prSet>
      <dgm:spPr>
        <a:prstGeom prst="ellipse">
          <a:avLst/>
        </a:prstGeom>
      </dgm:spPr>
      <dgm:t>
        <a:bodyPr/>
        <a:lstStyle/>
        <a:p>
          <a:endParaRPr lang="en-US"/>
        </a:p>
      </dgm:t>
    </dgm:pt>
    <dgm:pt modelId="{3089E824-ED1C-42EF-9887-940F17F07736}" type="pres">
      <dgm:prSet presAssocID="{FBF5B7A6-888E-40AE-AEA4-E3BC8285D1AA}" presName="Name9" presStyleLbl="parChTrans1D2" presStyleIdx="1" presStyleCnt="6"/>
      <dgm:spPr>
        <a:custGeom>
          <a:avLst/>
          <a:gdLst/>
          <a:ahLst/>
          <a:cxnLst/>
          <a:rect l="0" t="0" r="0" b="0"/>
          <a:pathLst>
            <a:path>
              <a:moveTo>
                <a:pt x="0" y="13952"/>
              </a:moveTo>
              <a:lnTo>
                <a:pt x="570129" y="13952"/>
              </a:lnTo>
            </a:path>
          </a:pathLst>
        </a:custGeom>
      </dgm:spPr>
      <dgm:t>
        <a:bodyPr/>
        <a:lstStyle/>
        <a:p>
          <a:endParaRPr lang="en-US"/>
        </a:p>
      </dgm:t>
    </dgm:pt>
    <dgm:pt modelId="{6D866E7F-D3A0-491A-AB3B-25E20EFA824E}" type="pres">
      <dgm:prSet presAssocID="{FBF5B7A6-888E-40AE-AEA4-E3BC8285D1AA}" presName="connTx" presStyleLbl="parChTrans1D2" presStyleIdx="1" presStyleCnt="6"/>
      <dgm:spPr/>
      <dgm:t>
        <a:bodyPr/>
        <a:lstStyle/>
        <a:p>
          <a:endParaRPr lang="en-US"/>
        </a:p>
      </dgm:t>
    </dgm:pt>
    <dgm:pt modelId="{ADEB2A11-EC19-4D64-831A-EBC7A9AFADAF}" type="pres">
      <dgm:prSet presAssocID="{9DA29704-C5CB-4B9A-93D0-B20FC72D7721}" presName="node" presStyleLbl="node1" presStyleIdx="1" presStyleCnt="6">
        <dgm:presLayoutVars>
          <dgm:bulletEnabled val="1"/>
        </dgm:presLayoutVars>
      </dgm:prSet>
      <dgm:spPr>
        <a:prstGeom prst="ellipse">
          <a:avLst/>
        </a:prstGeom>
      </dgm:spPr>
      <dgm:t>
        <a:bodyPr/>
        <a:lstStyle/>
        <a:p>
          <a:endParaRPr lang="en-US"/>
        </a:p>
      </dgm:t>
    </dgm:pt>
    <dgm:pt modelId="{B3A5577D-F744-49BF-94A0-D6565FFCBD37}" type="pres">
      <dgm:prSet presAssocID="{C887550D-9488-493A-9932-B80197701284}" presName="Name9" presStyleLbl="parChTrans1D2" presStyleIdx="2" presStyleCnt="6"/>
      <dgm:spPr>
        <a:custGeom>
          <a:avLst/>
          <a:gdLst/>
          <a:ahLst/>
          <a:cxnLst/>
          <a:rect l="0" t="0" r="0" b="0"/>
          <a:pathLst>
            <a:path>
              <a:moveTo>
                <a:pt x="0" y="13952"/>
              </a:moveTo>
              <a:lnTo>
                <a:pt x="481494" y="13952"/>
              </a:lnTo>
            </a:path>
          </a:pathLst>
        </a:custGeom>
      </dgm:spPr>
      <dgm:t>
        <a:bodyPr/>
        <a:lstStyle/>
        <a:p>
          <a:endParaRPr lang="en-US"/>
        </a:p>
      </dgm:t>
    </dgm:pt>
    <dgm:pt modelId="{423F0E64-8124-4211-AAAF-E6B0B7BD05D3}" type="pres">
      <dgm:prSet presAssocID="{C887550D-9488-493A-9932-B80197701284}" presName="connTx" presStyleLbl="parChTrans1D2" presStyleIdx="2" presStyleCnt="6"/>
      <dgm:spPr/>
      <dgm:t>
        <a:bodyPr/>
        <a:lstStyle/>
        <a:p>
          <a:endParaRPr lang="en-US"/>
        </a:p>
      </dgm:t>
    </dgm:pt>
    <dgm:pt modelId="{2044109D-7F3E-4D76-844A-80D4950A1E81}" type="pres">
      <dgm:prSet presAssocID="{2F64CBB2-8133-48C1-9A2C-AB428C41E4CC}" presName="node" presStyleLbl="node1" presStyleIdx="2" presStyleCnt="6" custScaleX="111217" custScaleY="104395">
        <dgm:presLayoutVars>
          <dgm:bulletEnabled val="1"/>
        </dgm:presLayoutVars>
      </dgm:prSet>
      <dgm:spPr>
        <a:prstGeom prst="ellipse">
          <a:avLst/>
        </a:prstGeom>
      </dgm:spPr>
      <dgm:t>
        <a:bodyPr/>
        <a:lstStyle/>
        <a:p>
          <a:endParaRPr lang="en-US"/>
        </a:p>
      </dgm:t>
    </dgm:pt>
    <dgm:pt modelId="{5F744AA5-B904-403F-9EBC-7C1C7C89453E}" type="pres">
      <dgm:prSet presAssocID="{07F25115-40B6-45B7-890A-0BD583677165}" presName="Name9" presStyleLbl="parChTrans1D2" presStyleIdx="3" presStyleCnt="6"/>
      <dgm:spPr>
        <a:custGeom>
          <a:avLst/>
          <a:gdLst/>
          <a:ahLst/>
          <a:cxnLst/>
          <a:rect l="0" t="0" r="0" b="0"/>
          <a:pathLst>
            <a:path>
              <a:moveTo>
                <a:pt x="0" y="13952"/>
              </a:moveTo>
              <a:lnTo>
                <a:pt x="570129" y="13952"/>
              </a:lnTo>
            </a:path>
          </a:pathLst>
        </a:custGeom>
      </dgm:spPr>
      <dgm:t>
        <a:bodyPr/>
        <a:lstStyle/>
        <a:p>
          <a:endParaRPr lang="en-US"/>
        </a:p>
      </dgm:t>
    </dgm:pt>
    <dgm:pt modelId="{FE9C5A60-B06E-4862-9AB2-98AC79FC1B78}" type="pres">
      <dgm:prSet presAssocID="{07F25115-40B6-45B7-890A-0BD583677165}" presName="connTx" presStyleLbl="parChTrans1D2" presStyleIdx="3" presStyleCnt="6"/>
      <dgm:spPr/>
      <dgm:t>
        <a:bodyPr/>
        <a:lstStyle/>
        <a:p>
          <a:endParaRPr lang="en-US"/>
        </a:p>
      </dgm:t>
    </dgm:pt>
    <dgm:pt modelId="{C644DC6D-E3F3-4BD2-B117-F99AC0E80B36}" type="pres">
      <dgm:prSet presAssocID="{D202E530-C36B-46BD-BEC7-171D3D2541DA}" presName="node" presStyleLbl="node1" presStyleIdx="3" presStyleCnt="6">
        <dgm:presLayoutVars>
          <dgm:bulletEnabled val="1"/>
        </dgm:presLayoutVars>
      </dgm:prSet>
      <dgm:spPr>
        <a:prstGeom prst="ellipse">
          <a:avLst/>
        </a:prstGeom>
      </dgm:spPr>
      <dgm:t>
        <a:bodyPr/>
        <a:lstStyle/>
        <a:p>
          <a:endParaRPr lang="en-US"/>
        </a:p>
      </dgm:t>
    </dgm:pt>
    <dgm:pt modelId="{A63BD7D3-5F54-4BF5-984C-642E45AA75B8}" type="pres">
      <dgm:prSet presAssocID="{4DFC90D3-4AAD-4991-876E-7B4DE74980BD}" presName="Name9" presStyleLbl="parChTrans1D2" presStyleIdx="4" presStyleCnt="6"/>
      <dgm:spPr>
        <a:custGeom>
          <a:avLst/>
          <a:gdLst/>
          <a:ahLst/>
          <a:cxnLst/>
          <a:rect l="0" t="0" r="0" b="0"/>
          <a:pathLst>
            <a:path>
              <a:moveTo>
                <a:pt x="0" y="13952"/>
              </a:moveTo>
              <a:lnTo>
                <a:pt x="620580" y="13952"/>
              </a:lnTo>
            </a:path>
          </a:pathLst>
        </a:custGeom>
      </dgm:spPr>
      <dgm:t>
        <a:bodyPr/>
        <a:lstStyle/>
        <a:p>
          <a:endParaRPr lang="en-US"/>
        </a:p>
      </dgm:t>
    </dgm:pt>
    <dgm:pt modelId="{9482BD5B-E70D-4769-999E-BB19AC60861F}" type="pres">
      <dgm:prSet presAssocID="{4DFC90D3-4AAD-4991-876E-7B4DE74980BD}" presName="connTx" presStyleLbl="parChTrans1D2" presStyleIdx="4" presStyleCnt="6"/>
      <dgm:spPr/>
      <dgm:t>
        <a:bodyPr/>
        <a:lstStyle/>
        <a:p>
          <a:endParaRPr lang="en-US"/>
        </a:p>
      </dgm:t>
    </dgm:pt>
    <dgm:pt modelId="{5D2B77C2-45E5-482B-B84A-A87D4F855BFC}" type="pres">
      <dgm:prSet presAssocID="{E8089C64-E747-4DC1-A978-4F03010AA922}" presName="node" presStyleLbl="node1" presStyleIdx="4" presStyleCnt="6" custRadScaleRad="102052" custRadScaleInc="2210">
        <dgm:presLayoutVars>
          <dgm:bulletEnabled val="1"/>
        </dgm:presLayoutVars>
      </dgm:prSet>
      <dgm:spPr>
        <a:prstGeom prst="ellipse">
          <a:avLst/>
        </a:prstGeom>
      </dgm:spPr>
      <dgm:t>
        <a:bodyPr/>
        <a:lstStyle/>
        <a:p>
          <a:endParaRPr lang="en-US"/>
        </a:p>
      </dgm:t>
    </dgm:pt>
    <dgm:pt modelId="{98837B0D-B71F-484C-90C2-FE143B1927E3}" type="pres">
      <dgm:prSet presAssocID="{DC50897D-302D-4AAC-9B12-BB7D1202701A}" presName="Name9" presStyleLbl="parChTrans1D2" presStyleIdx="5" presStyleCnt="6"/>
      <dgm:spPr>
        <a:custGeom>
          <a:avLst/>
          <a:gdLst/>
          <a:ahLst/>
          <a:cxnLst/>
          <a:rect l="0" t="0" r="0" b="0"/>
          <a:pathLst>
            <a:path>
              <a:moveTo>
                <a:pt x="0" y="13952"/>
              </a:moveTo>
              <a:lnTo>
                <a:pt x="570129" y="13952"/>
              </a:lnTo>
            </a:path>
          </a:pathLst>
        </a:custGeom>
      </dgm:spPr>
      <dgm:t>
        <a:bodyPr/>
        <a:lstStyle/>
        <a:p>
          <a:endParaRPr lang="en-US"/>
        </a:p>
      </dgm:t>
    </dgm:pt>
    <dgm:pt modelId="{FD1B0833-1A04-40DD-9424-2C77B90F1A7D}" type="pres">
      <dgm:prSet presAssocID="{DC50897D-302D-4AAC-9B12-BB7D1202701A}" presName="connTx" presStyleLbl="parChTrans1D2" presStyleIdx="5" presStyleCnt="6"/>
      <dgm:spPr/>
      <dgm:t>
        <a:bodyPr/>
        <a:lstStyle/>
        <a:p>
          <a:endParaRPr lang="en-US"/>
        </a:p>
      </dgm:t>
    </dgm:pt>
    <dgm:pt modelId="{3D34508C-0DBD-4EA4-A019-F0E81E7074A3}" type="pres">
      <dgm:prSet presAssocID="{51768C7F-D28E-46AE-B69C-4F2D87B9ED60}" presName="node" presStyleLbl="node1" presStyleIdx="5" presStyleCnt="6" custScaleX="121706">
        <dgm:presLayoutVars>
          <dgm:bulletEnabled val="1"/>
        </dgm:presLayoutVars>
      </dgm:prSet>
      <dgm:spPr>
        <a:prstGeom prst="ellipse">
          <a:avLst/>
        </a:prstGeom>
      </dgm:spPr>
      <dgm:t>
        <a:bodyPr/>
        <a:lstStyle/>
        <a:p>
          <a:endParaRPr lang="en-US"/>
        </a:p>
      </dgm:t>
    </dgm:pt>
  </dgm:ptLst>
  <dgm:cxnLst>
    <dgm:cxn modelId="{BFB82DED-2554-4E11-B072-18FD0FF12CD7}" type="presOf" srcId="{DC50897D-302D-4AAC-9B12-BB7D1202701A}" destId="{FD1B0833-1A04-40DD-9424-2C77B90F1A7D}" srcOrd="1" destOrd="0" presId="urn:microsoft.com/office/officeart/2005/8/layout/radial1"/>
    <dgm:cxn modelId="{A5620B2F-691B-451C-896E-DED896CEA85F}" srcId="{D1201659-29F7-4241-B326-F2168E31E6E4}" destId="{9DA29704-C5CB-4B9A-93D0-B20FC72D7721}" srcOrd="1" destOrd="0" parTransId="{FBF5B7A6-888E-40AE-AEA4-E3BC8285D1AA}" sibTransId="{EF227E14-FC7C-439D-AC67-00F4E1F97125}"/>
    <dgm:cxn modelId="{5335724F-9C06-45BE-B2C5-A4170524E253}" type="presOf" srcId="{2F64CBB2-8133-48C1-9A2C-AB428C41E4CC}" destId="{2044109D-7F3E-4D76-844A-80D4950A1E81}" srcOrd="0" destOrd="0" presId="urn:microsoft.com/office/officeart/2005/8/layout/radial1"/>
    <dgm:cxn modelId="{959E198B-1B5F-4C46-B7F5-0F8E926110D5}" type="presOf" srcId="{07F25115-40B6-45B7-890A-0BD583677165}" destId="{5F744AA5-B904-403F-9EBC-7C1C7C89453E}" srcOrd="0" destOrd="0" presId="urn:microsoft.com/office/officeart/2005/8/layout/radial1"/>
    <dgm:cxn modelId="{B4ABBD42-57D9-43D8-AD8B-CCD3AA71C17B}" srcId="{D1201659-29F7-4241-B326-F2168E31E6E4}" destId="{51768C7F-D28E-46AE-B69C-4F2D87B9ED60}" srcOrd="5" destOrd="0" parTransId="{DC50897D-302D-4AAC-9B12-BB7D1202701A}" sibTransId="{47289A87-96E4-4041-BAA5-E9D8505F3DAA}"/>
    <dgm:cxn modelId="{B3ADD8BE-8059-4DA2-B909-1DC80A76D104}" type="presOf" srcId="{FBF5B7A6-888E-40AE-AEA4-E3BC8285D1AA}" destId="{3089E824-ED1C-42EF-9887-940F17F07736}" srcOrd="0" destOrd="0" presId="urn:microsoft.com/office/officeart/2005/8/layout/radial1"/>
    <dgm:cxn modelId="{E581DC81-CB02-4447-A4DF-64E88099DB4E}" type="presOf" srcId="{BD04D11D-CB3B-4D0E-B9A3-962CA2BBDCA7}" destId="{6433BE73-126A-48B6-9803-327F2D18649F}" srcOrd="0" destOrd="0" presId="urn:microsoft.com/office/officeart/2005/8/layout/radial1"/>
    <dgm:cxn modelId="{100CE7CF-450F-4BBF-BAF9-D83731B62DCF}" type="presOf" srcId="{C887550D-9488-493A-9932-B80197701284}" destId="{423F0E64-8124-4211-AAAF-E6B0B7BD05D3}" srcOrd="1" destOrd="0" presId="urn:microsoft.com/office/officeart/2005/8/layout/radial1"/>
    <dgm:cxn modelId="{DB5D8FAB-5C58-4966-8F8F-490F5D9A3906}" type="presOf" srcId="{D1201659-29F7-4241-B326-F2168E31E6E4}" destId="{4A3729AD-C77E-47CF-9786-769155170838}" srcOrd="0" destOrd="0" presId="urn:microsoft.com/office/officeart/2005/8/layout/radial1"/>
    <dgm:cxn modelId="{A10E5EE4-5DA4-4976-97AE-9B0D9E92DC96}" srcId="{D1201659-29F7-4241-B326-F2168E31E6E4}" destId="{BD04D11D-CB3B-4D0E-B9A3-962CA2BBDCA7}" srcOrd="0" destOrd="0" parTransId="{19B3F0F7-B3B1-477B-97B9-BE7B05F9FF93}" sibTransId="{BCCA8998-4AB5-4308-B9BA-CDACC8874EA3}"/>
    <dgm:cxn modelId="{CB683276-4F9C-47E9-BBED-0C9D9C5523C3}" type="presOf" srcId="{FBF5B7A6-888E-40AE-AEA4-E3BC8285D1AA}" destId="{6D866E7F-D3A0-491A-AB3B-25E20EFA824E}" srcOrd="1" destOrd="0" presId="urn:microsoft.com/office/officeart/2005/8/layout/radial1"/>
    <dgm:cxn modelId="{F441D4EF-B534-4F5A-8022-7C8EB9055C90}" type="presOf" srcId="{DC50897D-302D-4AAC-9B12-BB7D1202701A}" destId="{98837B0D-B71F-484C-90C2-FE143B1927E3}" srcOrd="0" destOrd="0" presId="urn:microsoft.com/office/officeart/2005/8/layout/radial1"/>
    <dgm:cxn modelId="{AE201346-76D8-4971-9241-4476C5CDD32C}" type="presOf" srcId="{19B3F0F7-B3B1-477B-97B9-BE7B05F9FF93}" destId="{F0C017DB-8AD9-4B2F-9953-74DA2C323B61}" srcOrd="1" destOrd="0" presId="urn:microsoft.com/office/officeart/2005/8/layout/radial1"/>
    <dgm:cxn modelId="{CE890E1A-0C64-4A8E-B500-2A1F2B828E87}" type="presOf" srcId="{19B3F0F7-B3B1-477B-97B9-BE7B05F9FF93}" destId="{A652B35F-1434-492B-8C6A-2F2C722EC9E9}" srcOrd="0" destOrd="0" presId="urn:microsoft.com/office/officeart/2005/8/layout/radial1"/>
    <dgm:cxn modelId="{C39DABAE-C2A9-46BB-A602-BD046CA6D0B3}" srcId="{D1201659-29F7-4241-B326-F2168E31E6E4}" destId="{E8089C64-E747-4DC1-A978-4F03010AA922}" srcOrd="4" destOrd="0" parTransId="{4DFC90D3-4AAD-4991-876E-7B4DE74980BD}" sibTransId="{258900EC-3800-4484-A2E2-3990A604B972}"/>
    <dgm:cxn modelId="{054A9E4F-837A-41AD-9782-1F7792C15C66}" type="presOf" srcId="{9DA29704-C5CB-4B9A-93D0-B20FC72D7721}" destId="{ADEB2A11-EC19-4D64-831A-EBC7A9AFADAF}" srcOrd="0" destOrd="0" presId="urn:microsoft.com/office/officeart/2005/8/layout/radial1"/>
    <dgm:cxn modelId="{0323A945-9E91-41D9-80AD-F364841B26E3}" type="presOf" srcId="{C887550D-9488-493A-9932-B80197701284}" destId="{B3A5577D-F744-49BF-94A0-D6565FFCBD37}" srcOrd="0" destOrd="0" presId="urn:microsoft.com/office/officeart/2005/8/layout/radial1"/>
    <dgm:cxn modelId="{2924B052-DB81-4FE6-A388-FDDC69AFF8C7}" type="presOf" srcId="{E8089C64-E747-4DC1-A978-4F03010AA922}" destId="{5D2B77C2-45E5-482B-B84A-A87D4F855BFC}" srcOrd="0" destOrd="0" presId="urn:microsoft.com/office/officeart/2005/8/layout/radial1"/>
    <dgm:cxn modelId="{5407BE62-1BE2-4B78-93C6-C5116008F8A6}" type="presOf" srcId="{4DFC90D3-4AAD-4991-876E-7B4DE74980BD}" destId="{9482BD5B-E70D-4769-999E-BB19AC60861F}" srcOrd="1" destOrd="0" presId="urn:microsoft.com/office/officeart/2005/8/layout/radial1"/>
    <dgm:cxn modelId="{5295CFC5-3EB8-47BA-8483-E1941F187899}" type="presOf" srcId="{51768C7F-D28E-46AE-B69C-4F2D87B9ED60}" destId="{3D34508C-0DBD-4EA4-A019-F0E81E7074A3}" srcOrd="0" destOrd="0" presId="urn:microsoft.com/office/officeart/2005/8/layout/radial1"/>
    <dgm:cxn modelId="{770E46C8-452C-405E-B8EB-8D0201EB8A82}" srcId="{D1201659-29F7-4241-B326-F2168E31E6E4}" destId="{D202E530-C36B-46BD-BEC7-171D3D2541DA}" srcOrd="3" destOrd="0" parTransId="{07F25115-40B6-45B7-890A-0BD583677165}" sibTransId="{E0D01A93-7703-4909-A9A3-72D4CDE91A82}"/>
    <dgm:cxn modelId="{097AB9C2-FB7C-4489-815E-DBC36E9F107C}" type="presOf" srcId="{07F25115-40B6-45B7-890A-0BD583677165}" destId="{FE9C5A60-B06E-4862-9AB2-98AC79FC1B78}" srcOrd="1" destOrd="0" presId="urn:microsoft.com/office/officeart/2005/8/layout/radial1"/>
    <dgm:cxn modelId="{0289089D-F2CA-4C72-A5DC-D131C5310281}" srcId="{F29E3F0D-7CB8-4F3E-8F58-B88BCD51BF98}" destId="{D1201659-29F7-4241-B326-F2168E31E6E4}" srcOrd="0" destOrd="0" parTransId="{7BECC34B-BF0E-4FDC-983E-1542E9EA0444}" sibTransId="{B9DDD405-0028-416C-A1AC-8211C1EAC778}"/>
    <dgm:cxn modelId="{8065C60C-4869-4D5B-AB0A-E0267CD9CAD2}" type="presOf" srcId="{D202E530-C36B-46BD-BEC7-171D3D2541DA}" destId="{C644DC6D-E3F3-4BD2-B117-F99AC0E80B36}" srcOrd="0" destOrd="0" presId="urn:microsoft.com/office/officeart/2005/8/layout/radial1"/>
    <dgm:cxn modelId="{E8CA7C7B-7D5E-4567-A8F8-21E409ABAEF5}" type="presOf" srcId="{4DFC90D3-4AAD-4991-876E-7B4DE74980BD}" destId="{A63BD7D3-5F54-4BF5-984C-642E45AA75B8}" srcOrd="0" destOrd="0" presId="urn:microsoft.com/office/officeart/2005/8/layout/radial1"/>
    <dgm:cxn modelId="{302704BB-B7AC-449B-A844-6D9B3A6CE9BA}" type="presOf" srcId="{F29E3F0D-7CB8-4F3E-8F58-B88BCD51BF98}" destId="{B2D90FF8-672C-460D-927E-B31046EAD384}" srcOrd="0" destOrd="0" presId="urn:microsoft.com/office/officeart/2005/8/layout/radial1"/>
    <dgm:cxn modelId="{EBF939B2-DF54-4178-BBF7-EC0C04C255FD}" srcId="{D1201659-29F7-4241-B326-F2168E31E6E4}" destId="{2F64CBB2-8133-48C1-9A2C-AB428C41E4CC}" srcOrd="2" destOrd="0" parTransId="{C887550D-9488-493A-9932-B80197701284}" sibTransId="{881F4675-21D5-438D-AACE-6F092E560501}"/>
    <dgm:cxn modelId="{1A34ACB1-2908-4461-B04C-0F023C60344B}" type="presParOf" srcId="{B2D90FF8-672C-460D-927E-B31046EAD384}" destId="{4A3729AD-C77E-47CF-9786-769155170838}" srcOrd="0" destOrd="0" presId="urn:microsoft.com/office/officeart/2005/8/layout/radial1"/>
    <dgm:cxn modelId="{CA8ECB15-F430-4516-BC41-99C04A63B421}" type="presParOf" srcId="{B2D90FF8-672C-460D-927E-B31046EAD384}" destId="{A652B35F-1434-492B-8C6A-2F2C722EC9E9}" srcOrd="1" destOrd="0" presId="urn:microsoft.com/office/officeart/2005/8/layout/radial1"/>
    <dgm:cxn modelId="{57512550-F94B-4B3E-A750-52F484374402}" type="presParOf" srcId="{A652B35F-1434-492B-8C6A-2F2C722EC9E9}" destId="{F0C017DB-8AD9-4B2F-9953-74DA2C323B61}" srcOrd="0" destOrd="0" presId="urn:microsoft.com/office/officeart/2005/8/layout/radial1"/>
    <dgm:cxn modelId="{626D6CF4-6493-4063-A74D-E0D3899BD5C5}" type="presParOf" srcId="{B2D90FF8-672C-460D-927E-B31046EAD384}" destId="{6433BE73-126A-48B6-9803-327F2D18649F}" srcOrd="2" destOrd="0" presId="urn:microsoft.com/office/officeart/2005/8/layout/radial1"/>
    <dgm:cxn modelId="{B42943CD-37C9-4B40-84AD-93D709937D06}" type="presParOf" srcId="{B2D90FF8-672C-460D-927E-B31046EAD384}" destId="{3089E824-ED1C-42EF-9887-940F17F07736}" srcOrd="3" destOrd="0" presId="urn:microsoft.com/office/officeart/2005/8/layout/radial1"/>
    <dgm:cxn modelId="{2CD31600-6CC1-4016-B354-293A2DA79C31}" type="presParOf" srcId="{3089E824-ED1C-42EF-9887-940F17F07736}" destId="{6D866E7F-D3A0-491A-AB3B-25E20EFA824E}" srcOrd="0" destOrd="0" presId="urn:microsoft.com/office/officeart/2005/8/layout/radial1"/>
    <dgm:cxn modelId="{9C87F8F5-8152-4F5C-AACD-AFBA4B461C2D}" type="presParOf" srcId="{B2D90FF8-672C-460D-927E-B31046EAD384}" destId="{ADEB2A11-EC19-4D64-831A-EBC7A9AFADAF}" srcOrd="4" destOrd="0" presId="urn:microsoft.com/office/officeart/2005/8/layout/radial1"/>
    <dgm:cxn modelId="{28D1F265-0A24-41C9-83D5-83F3FA854019}" type="presParOf" srcId="{B2D90FF8-672C-460D-927E-B31046EAD384}" destId="{B3A5577D-F744-49BF-94A0-D6565FFCBD37}" srcOrd="5" destOrd="0" presId="urn:microsoft.com/office/officeart/2005/8/layout/radial1"/>
    <dgm:cxn modelId="{EBDA5F72-0F1F-46EE-99D4-2E6009A25986}" type="presParOf" srcId="{B3A5577D-F744-49BF-94A0-D6565FFCBD37}" destId="{423F0E64-8124-4211-AAAF-E6B0B7BD05D3}" srcOrd="0" destOrd="0" presId="urn:microsoft.com/office/officeart/2005/8/layout/radial1"/>
    <dgm:cxn modelId="{EF92702B-EBF6-4A68-9270-257B45154A0C}" type="presParOf" srcId="{B2D90FF8-672C-460D-927E-B31046EAD384}" destId="{2044109D-7F3E-4D76-844A-80D4950A1E81}" srcOrd="6" destOrd="0" presId="urn:microsoft.com/office/officeart/2005/8/layout/radial1"/>
    <dgm:cxn modelId="{CF832F8F-80E0-4C3E-A8E5-34829A0DD7AD}" type="presParOf" srcId="{B2D90FF8-672C-460D-927E-B31046EAD384}" destId="{5F744AA5-B904-403F-9EBC-7C1C7C89453E}" srcOrd="7" destOrd="0" presId="urn:microsoft.com/office/officeart/2005/8/layout/radial1"/>
    <dgm:cxn modelId="{B8951F21-675B-4278-AA54-891555F4C217}" type="presParOf" srcId="{5F744AA5-B904-403F-9EBC-7C1C7C89453E}" destId="{FE9C5A60-B06E-4862-9AB2-98AC79FC1B78}" srcOrd="0" destOrd="0" presId="urn:microsoft.com/office/officeart/2005/8/layout/radial1"/>
    <dgm:cxn modelId="{D2DE8AE0-5B48-4113-8BB8-DD6B4E8903BB}" type="presParOf" srcId="{B2D90FF8-672C-460D-927E-B31046EAD384}" destId="{C644DC6D-E3F3-4BD2-B117-F99AC0E80B36}" srcOrd="8" destOrd="0" presId="urn:microsoft.com/office/officeart/2005/8/layout/radial1"/>
    <dgm:cxn modelId="{9F8DE3CB-AC5D-45FA-A639-12095D7C3E26}" type="presParOf" srcId="{B2D90FF8-672C-460D-927E-B31046EAD384}" destId="{A63BD7D3-5F54-4BF5-984C-642E45AA75B8}" srcOrd="9" destOrd="0" presId="urn:microsoft.com/office/officeart/2005/8/layout/radial1"/>
    <dgm:cxn modelId="{1BE3648C-170E-4918-A27A-231C5AA12718}" type="presParOf" srcId="{A63BD7D3-5F54-4BF5-984C-642E45AA75B8}" destId="{9482BD5B-E70D-4769-999E-BB19AC60861F}" srcOrd="0" destOrd="0" presId="urn:microsoft.com/office/officeart/2005/8/layout/radial1"/>
    <dgm:cxn modelId="{79214CC2-43DD-4B6A-8EE1-50FF71891BD2}" type="presParOf" srcId="{B2D90FF8-672C-460D-927E-B31046EAD384}" destId="{5D2B77C2-45E5-482B-B84A-A87D4F855BFC}" srcOrd="10" destOrd="0" presId="urn:microsoft.com/office/officeart/2005/8/layout/radial1"/>
    <dgm:cxn modelId="{5B7930F4-96A6-48CF-A2E8-6C93076907FD}" type="presParOf" srcId="{B2D90FF8-672C-460D-927E-B31046EAD384}" destId="{98837B0D-B71F-484C-90C2-FE143B1927E3}" srcOrd="11" destOrd="0" presId="urn:microsoft.com/office/officeart/2005/8/layout/radial1"/>
    <dgm:cxn modelId="{01C80E2D-7D21-4507-9FEC-7C7407F56839}" type="presParOf" srcId="{98837B0D-B71F-484C-90C2-FE143B1927E3}" destId="{FD1B0833-1A04-40DD-9424-2C77B90F1A7D}" srcOrd="0" destOrd="0" presId="urn:microsoft.com/office/officeart/2005/8/layout/radial1"/>
    <dgm:cxn modelId="{94091F90-97F1-40F2-81B6-7B376B235139}" type="presParOf" srcId="{B2D90FF8-672C-460D-927E-B31046EAD384}" destId="{3D34508C-0DBD-4EA4-A019-F0E81E7074A3}" srcOrd="1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60733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14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97ceaa9d2_0_4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97ceaa9d2_0_4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  </a:t>
            </a:r>
            <a:endParaRPr/>
          </a:p>
        </p:txBody>
      </p:sp>
    </p:spTree>
    <p:extLst>
      <p:ext uri="{BB962C8B-B14F-4D97-AF65-F5344CB8AC3E}">
        <p14:creationId xmlns:p14="http://schemas.microsoft.com/office/powerpoint/2010/main" val="270104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5bf1c696ea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5bf1c696ea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028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59684f9cd4_0_58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59684f9cd4_0_58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117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59684f9cd4_1_1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59684f9cd4_1_1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42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950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597ceaa9d2_0_4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597ceaa9d2_0_4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958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5969a55d39_0_2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5969a55d39_0_2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002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5c4e87e013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5c4e87e013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338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597ceaa9d2_0_4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597ceaa9d2_0_4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870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597ceaa9d2_0_4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597ceaa9d2_0_4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3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b63e258aa_1_3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b63e258aa_1_3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279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597ceaa9d2_0_4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597ceaa9d2_0_4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68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5969a55d3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5969a55d3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654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59a29fb44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59a29fb44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601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597ceaa9d2_0_4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597ceaa9d2_0_4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9071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597ceaa9d2_0_4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597ceaa9d2_0_4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648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5c4e87e01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5c4e87e01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964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597ceaa9d2_0_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597ceaa9d2_0_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01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b63e258aa_1_3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b63e258aa_1_3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266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b63e258aa_1_3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b63e258aa_1_3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21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b63e258aa_1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b63e258aa_1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801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311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88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97ceaa9d2_0_4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597ceaa9d2_0_4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009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2pPr>
            <a:lvl3pPr lvl="2"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3pPr>
            <a:lvl4pPr lvl="3"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4pPr>
            <a:lvl5pPr lvl="4"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5pPr>
            <a:lvl6pPr lvl="5"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6pPr>
            <a:lvl7pPr lvl="6"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7pPr>
            <a:lvl8pPr lvl="7"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8pPr>
            <a:lvl9pPr lvl="8"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S 3">
  <p:cSld name="SECTION_HEADER_1_1_1_2">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48117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8" name="Google Shape;108;p22"/>
          <p:cNvSpPr txBox="1">
            <a:spLocks noGrp="1"/>
          </p:cNvSpPr>
          <p:nvPr>
            <p:ph type="title" idx="2"/>
          </p:nvPr>
        </p:nvSpPr>
        <p:spPr>
          <a:xfrm>
            <a:off x="712050" y="4373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9" name="Google Shape;109;p22"/>
          <p:cNvSpPr txBox="1">
            <a:spLocks noGrp="1"/>
          </p:cNvSpPr>
          <p:nvPr>
            <p:ph type="title" idx="3"/>
          </p:nvPr>
        </p:nvSpPr>
        <p:spPr>
          <a:xfrm>
            <a:off x="3643350"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0" name="Google Shape;110;p22"/>
          <p:cNvSpPr txBox="1">
            <a:spLocks noGrp="1"/>
          </p:cNvSpPr>
          <p:nvPr>
            <p:ph type="title" idx="4"/>
          </p:nvPr>
        </p:nvSpPr>
        <p:spPr>
          <a:xfrm>
            <a:off x="580552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1" name="Google Shape;111;p22"/>
          <p:cNvSpPr txBox="1">
            <a:spLocks noGrp="1"/>
          </p:cNvSpPr>
          <p:nvPr>
            <p:ph type="subTitle" idx="1"/>
          </p:nvPr>
        </p:nvSpPr>
        <p:spPr>
          <a:xfrm>
            <a:off x="1681125" y="28041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2" name="Google Shape;112;p22"/>
          <p:cNvSpPr txBox="1">
            <a:spLocks noGrp="1"/>
          </p:cNvSpPr>
          <p:nvPr>
            <p:ph type="subTitle" idx="5"/>
          </p:nvPr>
        </p:nvSpPr>
        <p:spPr>
          <a:xfrm>
            <a:off x="3843299" y="22326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3" name="Google Shape;113;p22"/>
          <p:cNvSpPr txBox="1">
            <a:spLocks noGrp="1"/>
          </p:cNvSpPr>
          <p:nvPr>
            <p:ph type="subTitle" idx="6"/>
          </p:nvPr>
        </p:nvSpPr>
        <p:spPr>
          <a:xfrm>
            <a:off x="6005474" y="1518250"/>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LIST 2">
  <p:cSld name="BIG_NUMBER_1_3_1_1_1_1_1_1">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974975" y="4558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4" name="Google Shape;124;p25"/>
          <p:cNvSpPr txBox="1">
            <a:spLocks noGrp="1"/>
          </p:cNvSpPr>
          <p:nvPr>
            <p:ph type="subTitle" idx="1"/>
          </p:nvPr>
        </p:nvSpPr>
        <p:spPr>
          <a:xfrm>
            <a:off x="1009075" y="12972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5" name="Google Shape;125;p25"/>
          <p:cNvSpPr/>
          <p:nvPr/>
        </p:nvSpPr>
        <p:spPr>
          <a:xfrm>
            <a:off x="75" y="-58950"/>
            <a:ext cx="744300" cy="52026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IG_NUMBER_1_2_1_1">
    <p:spTree>
      <p:nvGrpSpPr>
        <p:cNvPr id="1" name="Shape 12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2pPr>
            <a:lvl3pPr lvl="2"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3pPr>
            <a:lvl4pPr lvl="3"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4pPr>
            <a:lvl5pPr lvl="4"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5pPr>
            <a:lvl6pPr lvl="5"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6pPr>
            <a:lvl7pPr lvl="6"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7pPr>
            <a:lvl8pPr lvl="7"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8pPr>
            <a:lvl9pPr lvl="8"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921977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LAST TITLE">
  <p:cSld name="BIG LAST TITLE">
    <p:spTree>
      <p:nvGrpSpPr>
        <p:cNvPr id="1" name="Shape 11"/>
        <p:cNvGrpSpPr/>
        <p:nvPr/>
      </p:nvGrpSpPr>
      <p:grpSpPr>
        <a:xfrm>
          <a:off x="0" y="0"/>
          <a:ext cx="0" cy="0"/>
          <a:chOff x="0" y="0"/>
          <a:chExt cx="0" cy="0"/>
        </a:xfrm>
      </p:grpSpPr>
      <p:sp>
        <p:nvSpPr>
          <p:cNvPr id="12" name="Google Shape;1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
              <a:pPr/>
              <a:t>‹#›</a:t>
            </a:fld>
            <a:endParaRPr/>
          </a:p>
        </p:txBody>
      </p:sp>
      <p:sp>
        <p:nvSpPr>
          <p:cNvPr id="13" name="Google Shape;13;p3"/>
          <p:cNvSpPr/>
          <p:nvPr/>
        </p:nvSpPr>
        <p:spPr>
          <a:xfrm>
            <a:off x="-92125" y="-400125"/>
            <a:ext cx="9585000" cy="6107400"/>
          </a:xfrm>
          <a:prstGeom prst="rect">
            <a:avLst/>
          </a:prstGeom>
          <a:solidFill>
            <a:srgbClr val="F9C5BB"/>
          </a:solidFill>
          <a:ln>
            <a:noFill/>
          </a:ln>
        </p:spPr>
        <p:txBody>
          <a:bodyPr spcFirstLastPara="1" wrap="square" lIns="91425" tIns="91425" rIns="91425" bIns="91425" anchor="ctr" anchorCtr="0">
            <a:noAutofit/>
          </a:bodyPr>
          <a:lstStyle/>
          <a:p>
            <a:endParaRPr/>
          </a:p>
        </p:txBody>
      </p:sp>
      <p:sp>
        <p:nvSpPr>
          <p:cNvPr id="14" name="Google Shape;14;p3"/>
          <p:cNvSpPr txBox="1">
            <a:spLocks noGrp="1"/>
          </p:cNvSpPr>
          <p:nvPr>
            <p:ph type="title"/>
          </p:nvPr>
        </p:nvSpPr>
        <p:spPr>
          <a:xfrm>
            <a:off x="1043300" y="1792475"/>
            <a:ext cx="7179300" cy="114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7200"/>
              <a:buNone/>
              <a:defRPr sz="72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subTitle" idx="1"/>
          </p:nvPr>
        </p:nvSpPr>
        <p:spPr>
          <a:xfrm>
            <a:off x="3120505" y="2937275"/>
            <a:ext cx="3024900" cy="189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4012856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type="secHead">
  <p:cSld name="QUOTE">
    <p:spTree>
      <p:nvGrpSpPr>
        <p:cNvPr id="1" name="Shape 16"/>
        <p:cNvGrpSpPr/>
        <p:nvPr/>
      </p:nvGrpSpPr>
      <p:grpSpPr>
        <a:xfrm>
          <a:off x="0" y="0"/>
          <a:ext cx="0" cy="0"/>
          <a:chOff x="0" y="0"/>
          <a:chExt cx="0" cy="0"/>
        </a:xfrm>
      </p:grpSpPr>
      <p:sp>
        <p:nvSpPr>
          <p:cNvPr id="17" name="Google Shape;17;p4"/>
          <p:cNvSpPr/>
          <p:nvPr/>
        </p:nvSpPr>
        <p:spPr>
          <a:xfrm>
            <a:off x="1373250" y="1218450"/>
            <a:ext cx="6397500" cy="2706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18;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910158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CHEDULE">
  <p:cSld name="SCHEDULE">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114800" y="13058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5"/>
          <p:cNvSpPr txBox="1">
            <a:spLocks noGrp="1"/>
          </p:cNvSpPr>
          <p:nvPr>
            <p:ph type="title" idx="2" hasCustomPrompt="1"/>
          </p:nvPr>
        </p:nvSpPr>
        <p:spPr>
          <a:xfrm>
            <a:off x="2301550" y="4118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 name="Google Shape;23;p5"/>
          <p:cNvSpPr txBox="1">
            <a:spLocks noGrp="1"/>
          </p:cNvSpPr>
          <p:nvPr>
            <p:ph type="title" idx="3"/>
          </p:nvPr>
        </p:nvSpPr>
        <p:spPr>
          <a:xfrm>
            <a:off x="4785950" y="13058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 name="Google Shape;24;p5"/>
          <p:cNvSpPr txBox="1">
            <a:spLocks noGrp="1"/>
          </p:cNvSpPr>
          <p:nvPr>
            <p:ph type="title" idx="4" hasCustomPrompt="1"/>
          </p:nvPr>
        </p:nvSpPr>
        <p:spPr>
          <a:xfrm>
            <a:off x="4972700" y="4118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 name="Google Shape;25;p5"/>
          <p:cNvSpPr txBox="1">
            <a:spLocks noGrp="1"/>
          </p:cNvSpPr>
          <p:nvPr>
            <p:ph type="title" idx="5"/>
          </p:nvPr>
        </p:nvSpPr>
        <p:spPr>
          <a:xfrm>
            <a:off x="2114800" y="35749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Google Shape;26;p5"/>
          <p:cNvSpPr txBox="1">
            <a:spLocks noGrp="1"/>
          </p:cNvSpPr>
          <p:nvPr>
            <p:ph type="title" idx="6" hasCustomPrompt="1"/>
          </p:nvPr>
        </p:nvSpPr>
        <p:spPr>
          <a:xfrm>
            <a:off x="2301550" y="26809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 name="Google Shape;27;p5"/>
          <p:cNvSpPr txBox="1">
            <a:spLocks noGrp="1"/>
          </p:cNvSpPr>
          <p:nvPr>
            <p:ph type="title" idx="7"/>
          </p:nvPr>
        </p:nvSpPr>
        <p:spPr>
          <a:xfrm>
            <a:off x="4785950" y="35749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5"/>
          <p:cNvSpPr txBox="1">
            <a:spLocks noGrp="1"/>
          </p:cNvSpPr>
          <p:nvPr>
            <p:ph type="title" idx="8" hasCustomPrompt="1"/>
          </p:nvPr>
        </p:nvSpPr>
        <p:spPr>
          <a:xfrm>
            <a:off x="4972700" y="26809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 name="Google Shape;29;p5"/>
          <p:cNvSpPr txBox="1">
            <a:spLocks noGrp="1"/>
          </p:cNvSpPr>
          <p:nvPr>
            <p:ph type="subTitle" idx="1"/>
          </p:nvPr>
        </p:nvSpPr>
        <p:spPr>
          <a:xfrm>
            <a:off x="2152450" y="1748388"/>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0" name="Google Shape;30;p5"/>
          <p:cNvSpPr txBox="1">
            <a:spLocks noGrp="1"/>
          </p:cNvSpPr>
          <p:nvPr>
            <p:ph type="subTitle" idx="9"/>
          </p:nvPr>
        </p:nvSpPr>
        <p:spPr>
          <a:xfrm>
            <a:off x="4823600" y="1748375"/>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1" name="Google Shape;31;p5"/>
          <p:cNvSpPr txBox="1">
            <a:spLocks noGrp="1"/>
          </p:cNvSpPr>
          <p:nvPr>
            <p:ph type="subTitle" idx="13"/>
          </p:nvPr>
        </p:nvSpPr>
        <p:spPr>
          <a:xfrm>
            <a:off x="4823600" y="401745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2" name="Google Shape;32;p5"/>
          <p:cNvSpPr txBox="1">
            <a:spLocks noGrp="1"/>
          </p:cNvSpPr>
          <p:nvPr>
            <p:ph type="subTitle" idx="14"/>
          </p:nvPr>
        </p:nvSpPr>
        <p:spPr>
          <a:xfrm>
            <a:off x="2152450" y="399525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4111054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LINE 1" type="tx">
  <p:cSld name="HEADLINE 1">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385750" y="3041363"/>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 name="Google Shape;35;p6"/>
          <p:cNvSpPr txBox="1">
            <a:spLocks noGrp="1"/>
          </p:cNvSpPr>
          <p:nvPr>
            <p:ph type="subTitle" idx="1"/>
          </p:nvPr>
        </p:nvSpPr>
        <p:spPr>
          <a:xfrm>
            <a:off x="3349800" y="350637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6" name="Google Shape;36;p6"/>
          <p:cNvSpPr txBox="1">
            <a:spLocks noGrp="1"/>
          </p:cNvSpPr>
          <p:nvPr>
            <p:ph type="title" idx="2" hasCustomPrompt="1"/>
          </p:nvPr>
        </p:nvSpPr>
        <p:spPr>
          <a:xfrm>
            <a:off x="311700" y="228295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896012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37"/>
        <p:cNvGrpSpPr/>
        <p:nvPr/>
      </p:nvGrpSpPr>
      <p:grpSpPr>
        <a:xfrm>
          <a:off x="0" y="0"/>
          <a:ext cx="0" cy="0"/>
          <a:chOff x="0" y="0"/>
          <a:chExt cx="0" cy="0"/>
        </a:xfrm>
      </p:grpSpPr>
      <p:sp>
        <p:nvSpPr>
          <p:cNvPr id="38" name="Google Shape;38;p7"/>
          <p:cNvSpPr/>
          <p:nvPr/>
        </p:nvSpPr>
        <p:spPr>
          <a:xfrm>
            <a:off x="745500" y="546600"/>
            <a:ext cx="7653000" cy="4050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39;p7"/>
          <p:cNvSpPr txBox="1">
            <a:spLocks noGrp="1"/>
          </p:cNvSpPr>
          <p:nvPr>
            <p:ph type="title"/>
          </p:nvPr>
        </p:nvSpPr>
        <p:spPr>
          <a:xfrm>
            <a:off x="1106400" y="11181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 name="Google Shape;40;p7"/>
          <p:cNvSpPr txBox="1">
            <a:spLocks noGrp="1"/>
          </p:cNvSpPr>
          <p:nvPr>
            <p:ph type="subTitle" idx="1"/>
          </p:nvPr>
        </p:nvSpPr>
        <p:spPr>
          <a:xfrm>
            <a:off x="1106400" y="21176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894220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730463" y="2626375"/>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ubTitle" idx="1"/>
          </p:nvPr>
        </p:nvSpPr>
        <p:spPr>
          <a:xfrm>
            <a:off x="1730488" y="3297925"/>
            <a:ext cx="257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100"/>
              <a:buFont typeface="Merriweather Light"/>
              <a:buNone/>
              <a:defRPr sz="11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2pPr>
            <a:lvl3pPr lvl="2"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3pPr>
            <a:lvl4pPr lvl="3"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4pPr>
            <a:lvl5pPr lvl="4"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5pPr>
            <a:lvl6pPr lvl="5"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6pPr>
            <a:lvl7pPr lvl="6"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7pPr>
            <a:lvl8pPr lvl="7"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8pPr>
            <a:lvl9pPr lvl="8"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9pPr>
          </a:lstStyle>
          <a:p>
            <a:endParaRPr/>
          </a:p>
        </p:txBody>
      </p:sp>
      <p:sp>
        <p:nvSpPr>
          <p:cNvPr id="44" name="Google Shape;44;p8"/>
          <p:cNvSpPr txBox="1">
            <a:spLocks noGrp="1"/>
          </p:cNvSpPr>
          <p:nvPr>
            <p:ph type="title" idx="2"/>
          </p:nvPr>
        </p:nvSpPr>
        <p:spPr>
          <a:xfrm>
            <a:off x="4842238" y="2626375"/>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5" name="Google Shape;45;p8"/>
          <p:cNvSpPr txBox="1">
            <a:spLocks noGrp="1"/>
          </p:cNvSpPr>
          <p:nvPr>
            <p:ph type="subTitle" idx="3"/>
          </p:nvPr>
        </p:nvSpPr>
        <p:spPr>
          <a:xfrm>
            <a:off x="4842263" y="3297925"/>
            <a:ext cx="257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100"/>
              <a:buFont typeface="Merriweather Light"/>
              <a:buNone/>
              <a:defRPr sz="11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2pPr>
            <a:lvl3pPr lvl="2"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3pPr>
            <a:lvl4pPr lvl="3"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4pPr>
            <a:lvl5pPr lvl="4"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5pPr>
            <a:lvl6pPr lvl="5"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6pPr>
            <a:lvl7pPr lvl="6"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7pPr>
            <a:lvl8pPr lvl="7"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8pPr>
            <a:lvl9pPr lvl="8"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9pPr>
          </a:lstStyle>
          <a:p>
            <a:endParaRPr/>
          </a:p>
        </p:txBody>
      </p:sp>
      <p:sp>
        <p:nvSpPr>
          <p:cNvPr id="46" name="Google Shape;46;p8"/>
          <p:cNvSpPr txBox="1">
            <a:spLocks noGrp="1"/>
          </p:cNvSpPr>
          <p:nvPr>
            <p:ph type="title" idx="4"/>
          </p:nvPr>
        </p:nvSpPr>
        <p:spPr>
          <a:xfrm>
            <a:off x="719525" y="5971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98253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LAST TITLE">
  <p:cSld name="SECTION_HEADER_1_1_1_1_1_1_1_1">
    <p:spTree>
      <p:nvGrpSpPr>
        <p:cNvPr id="1" name="Shape 11"/>
        <p:cNvGrpSpPr/>
        <p:nvPr/>
      </p:nvGrpSpPr>
      <p:grpSpPr>
        <a:xfrm>
          <a:off x="0" y="0"/>
          <a:ext cx="0" cy="0"/>
          <a:chOff x="0" y="0"/>
          <a:chExt cx="0" cy="0"/>
        </a:xfrm>
      </p:grpSpPr>
      <p:sp>
        <p:nvSpPr>
          <p:cNvPr id="12" name="Google Shape;1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s"/>
              <a:t>‹#›</a:t>
            </a:fld>
            <a:endParaRPr/>
          </a:p>
        </p:txBody>
      </p:sp>
      <p:sp>
        <p:nvSpPr>
          <p:cNvPr id="13" name="Google Shape;13;p3"/>
          <p:cNvSpPr/>
          <p:nvPr/>
        </p:nvSpPr>
        <p:spPr>
          <a:xfrm>
            <a:off x="-92125" y="-400125"/>
            <a:ext cx="9585000" cy="61074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1043300" y="1792475"/>
            <a:ext cx="7179300" cy="114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7200"/>
              <a:buNone/>
              <a:defRPr sz="72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subTitle" idx="1"/>
          </p:nvPr>
        </p:nvSpPr>
        <p:spPr>
          <a:xfrm>
            <a:off x="3120505" y="2937275"/>
            <a:ext cx="3024900" cy="189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LUMS 1">
  <p:cSld name="THREE COLUMS 1">
    <p:bg>
      <p:bgPr>
        <a:solidFill>
          <a:srgbClr val="F9C5BB"/>
        </a:soli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3324438"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49" name="Google Shape;49;p9"/>
          <p:cNvSpPr txBox="1">
            <a:spLocks noGrp="1"/>
          </p:cNvSpPr>
          <p:nvPr>
            <p:ph type="subTitle" idx="1"/>
          </p:nvPr>
        </p:nvSpPr>
        <p:spPr>
          <a:xfrm>
            <a:off x="3504425"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
        <p:nvSpPr>
          <p:cNvPr id="50" name="Google Shape;50;p9"/>
          <p:cNvSpPr txBox="1">
            <a:spLocks noGrp="1"/>
          </p:cNvSpPr>
          <p:nvPr>
            <p:ph type="title" idx="2"/>
          </p:nvPr>
        </p:nvSpPr>
        <p:spPr>
          <a:xfrm>
            <a:off x="5847388"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51" name="Google Shape;51;p9"/>
          <p:cNvSpPr txBox="1">
            <a:spLocks noGrp="1"/>
          </p:cNvSpPr>
          <p:nvPr>
            <p:ph type="subTitle" idx="3"/>
          </p:nvPr>
        </p:nvSpPr>
        <p:spPr>
          <a:xfrm>
            <a:off x="6027388"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
        <p:nvSpPr>
          <p:cNvPr id="52" name="Google Shape;52;p9"/>
          <p:cNvSpPr txBox="1">
            <a:spLocks noGrp="1"/>
          </p:cNvSpPr>
          <p:nvPr>
            <p:ph type="title" idx="4"/>
          </p:nvPr>
        </p:nvSpPr>
        <p:spPr>
          <a:xfrm>
            <a:off x="720000" y="4422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53" name="Google Shape;53;p9"/>
          <p:cNvSpPr txBox="1">
            <a:spLocks noGrp="1"/>
          </p:cNvSpPr>
          <p:nvPr>
            <p:ph type="title" idx="5"/>
          </p:nvPr>
        </p:nvSpPr>
        <p:spPr>
          <a:xfrm>
            <a:off x="725313"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54" name="Google Shape;54;p9"/>
          <p:cNvSpPr txBox="1">
            <a:spLocks noGrp="1"/>
          </p:cNvSpPr>
          <p:nvPr>
            <p:ph type="subTitle" idx="6"/>
          </p:nvPr>
        </p:nvSpPr>
        <p:spPr>
          <a:xfrm>
            <a:off x="905300"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786208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TITLE  + SUBTITLE 1">
  <p:cSld name="BIG TITLE  + SUBTITLE 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031800" y="1268875"/>
            <a:ext cx="5390700" cy="133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1"/>
          <p:cNvSpPr txBox="1">
            <a:spLocks noGrp="1"/>
          </p:cNvSpPr>
          <p:nvPr>
            <p:ph type="subTitle" idx="1"/>
          </p:nvPr>
        </p:nvSpPr>
        <p:spPr>
          <a:xfrm>
            <a:off x="1124855" y="237227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727304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757975" y="390375"/>
            <a:ext cx="48999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64" name="Google Shape;64;p12"/>
          <p:cNvPicPr preferRelativeResize="0"/>
          <p:nvPr/>
        </p:nvPicPr>
        <p:blipFill>
          <a:blip r:embed="rId2">
            <a:alphaModFix/>
          </a:blip>
          <a:stretch>
            <a:fillRect/>
          </a:stretch>
        </p:blipFill>
        <p:spPr>
          <a:xfrm>
            <a:off x="7703807" y="-585950"/>
            <a:ext cx="3430624" cy="2299975"/>
          </a:xfrm>
          <a:prstGeom prst="rect">
            <a:avLst/>
          </a:prstGeom>
          <a:noFill/>
          <a:ln>
            <a:noFill/>
          </a:ln>
        </p:spPr>
      </p:pic>
      <p:pic>
        <p:nvPicPr>
          <p:cNvPr id="65" name="Google Shape;65;p12"/>
          <p:cNvPicPr preferRelativeResize="0"/>
          <p:nvPr/>
        </p:nvPicPr>
        <p:blipFill>
          <a:blip r:embed="rId2">
            <a:alphaModFix/>
          </a:blip>
          <a:stretch>
            <a:fillRect/>
          </a:stretch>
        </p:blipFill>
        <p:spPr>
          <a:xfrm>
            <a:off x="-1020943" y="3751750"/>
            <a:ext cx="3430624" cy="2299975"/>
          </a:xfrm>
          <a:prstGeom prst="rect">
            <a:avLst/>
          </a:prstGeom>
          <a:noFill/>
          <a:ln>
            <a:noFill/>
          </a:ln>
        </p:spPr>
      </p:pic>
      <p:sp>
        <p:nvSpPr>
          <p:cNvPr id="66" name="Google Shape;66;p12"/>
          <p:cNvSpPr txBox="1">
            <a:spLocks noGrp="1"/>
          </p:cNvSpPr>
          <p:nvPr>
            <p:ph type="subTitle" idx="1"/>
          </p:nvPr>
        </p:nvSpPr>
        <p:spPr>
          <a:xfrm>
            <a:off x="792075" y="10794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452231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1136100" y="371325"/>
            <a:ext cx="68718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69" name="Google Shape;69;p13"/>
          <p:cNvPicPr preferRelativeResize="0"/>
          <p:nvPr/>
        </p:nvPicPr>
        <p:blipFill>
          <a:blip r:embed="rId2">
            <a:alphaModFix/>
          </a:blip>
          <a:stretch>
            <a:fillRect/>
          </a:stretch>
        </p:blipFill>
        <p:spPr>
          <a:xfrm rot="-287406">
            <a:off x="-835476" y="2130730"/>
            <a:ext cx="8883451" cy="5958065"/>
          </a:xfrm>
          <a:prstGeom prst="rect">
            <a:avLst/>
          </a:prstGeom>
          <a:noFill/>
          <a:ln>
            <a:noFill/>
          </a:ln>
        </p:spPr>
      </p:pic>
    </p:spTree>
    <p:extLst>
      <p:ext uri="{BB962C8B-B14F-4D97-AF65-F5344CB8AC3E}">
        <p14:creationId xmlns:p14="http://schemas.microsoft.com/office/powerpoint/2010/main" val="3427023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38925" y="447525"/>
            <a:ext cx="41055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2" name="Google Shape;72;p14"/>
          <p:cNvSpPr txBox="1">
            <a:spLocks noGrp="1"/>
          </p:cNvSpPr>
          <p:nvPr>
            <p:ph type="subTitle" idx="1"/>
          </p:nvPr>
        </p:nvSpPr>
        <p:spPr>
          <a:xfrm>
            <a:off x="773025" y="11365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4074991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 SUBTITLE">
  <p:cSld name="BIG NUMBER + SUBTITLE">
    <p:spTree>
      <p:nvGrpSpPr>
        <p:cNvPr id="1" name="Shape 73"/>
        <p:cNvGrpSpPr/>
        <p:nvPr/>
      </p:nvGrpSpPr>
      <p:grpSpPr>
        <a:xfrm>
          <a:off x="0" y="0"/>
          <a:ext cx="0" cy="0"/>
          <a:chOff x="0" y="0"/>
          <a:chExt cx="0" cy="0"/>
        </a:xfrm>
      </p:grpSpPr>
      <p:sp>
        <p:nvSpPr>
          <p:cNvPr id="74" name="Google Shape;74;p15"/>
          <p:cNvSpPr txBox="1">
            <a:spLocks noGrp="1"/>
          </p:cNvSpPr>
          <p:nvPr>
            <p:ph type="title" hasCustomPrompt="1"/>
          </p:nvPr>
        </p:nvSpPr>
        <p:spPr>
          <a:xfrm>
            <a:off x="311700" y="1759600"/>
            <a:ext cx="8520600" cy="1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5" name="Google Shape;75;p15"/>
          <p:cNvSpPr txBox="1">
            <a:spLocks noGrp="1"/>
          </p:cNvSpPr>
          <p:nvPr>
            <p:ph type="subTitle" idx="1"/>
          </p:nvPr>
        </p:nvSpPr>
        <p:spPr>
          <a:xfrm>
            <a:off x="801750" y="3210575"/>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Font typeface="Merriweather Light"/>
              <a:buNone/>
              <a:defRPr sz="12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395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 SUBTITLES">
  <p:cSld name="NUMBERS + SUBTITLES">
    <p:spTree>
      <p:nvGrpSpPr>
        <p:cNvPr id="1" name="Shape 76"/>
        <p:cNvGrpSpPr/>
        <p:nvPr/>
      </p:nvGrpSpPr>
      <p:grpSpPr>
        <a:xfrm>
          <a:off x="0" y="0"/>
          <a:ext cx="0" cy="0"/>
          <a:chOff x="0" y="0"/>
          <a:chExt cx="0" cy="0"/>
        </a:xfrm>
      </p:grpSpPr>
      <p:sp>
        <p:nvSpPr>
          <p:cNvPr id="77" name="Google Shape;77;p16"/>
          <p:cNvSpPr txBox="1">
            <a:spLocks noGrp="1"/>
          </p:cNvSpPr>
          <p:nvPr>
            <p:ph type="title" hasCustomPrompt="1"/>
          </p:nvPr>
        </p:nvSpPr>
        <p:spPr>
          <a:xfrm>
            <a:off x="268213" y="500450"/>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8" name="Google Shape;78;p16"/>
          <p:cNvSpPr txBox="1">
            <a:spLocks noGrp="1"/>
          </p:cNvSpPr>
          <p:nvPr>
            <p:ph type="subTitle" idx="1"/>
          </p:nvPr>
        </p:nvSpPr>
        <p:spPr>
          <a:xfrm>
            <a:off x="758263" y="1471400"/>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79" name="Google Shape;79;p16"/>
          <p:cNvSpPr txBox="1">
            <a:spLocks noGrp="1"/>
          </p:cNvSpPr>
          <p:nvPr>
            <p:ph type="title" idx="2" hasCustomPrompt="1"/>
          </p:nvPr>
        </p:nvSpPr>
        <p:spPr>
          <a:xfrm>
            <a:off x="268213" y="1916775"/>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0" name="Google Shape;80;p16"/>
          <p:cNvSpPr txBox="1">
            <a:spLocks noGrp="1"/>
          </p:cNvSpPr>
          <p:nvPr>
            <p:ph type="subTitle" idx="3"/>
          </p:nvPr>
        </p:nvSpPr>
        <p:spPr>
          <a:xfrm>
            <a:off x="758263" y="2887725"/>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81" name="Google Shape;81;p16"/>
          <p:cNvSpPr txBox="1">
            <a:spLocks noGrp="1"/>
          </p:cNvSpPr>
          <p:nvPr>
            <p:ph type="title" idx="4" hasCustomPrompt="1"/>
          </p:nvPr>
        </p:nvSpPr>
        <p:spPr>
          <a:xfrm>
            <a:off x="355188" y="3333100"/>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2" name="Google Shape;82;p16"/>
          <p:cNvSpPr txBox="1">
            <a:spLocks noGrp="1"/>
          </p:cNvSpPr>
          <p:nvPr>
            <p:ph type="subTitle" idx="5"/>
          </p:nvPr>
        </p:nvSpPr>
        <p:spPr>
          <a:xfrm>
            <a:off x="845238" y="4304050"/>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752805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SUBTITLE + ILLUSTRATION 1">
  <p:cSld name="TITLE + SUBTITLE + ILLUSTRATION 1">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858225" y="2190975"/>
            <a:ext cx="35652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7"/>
          <p:cNvSpPr txBox="1">
            <a:spLocks noGrp="1"/>
          </p:cNvSpPr>
          <p:nvPr>
            <p:ph type="subTitle" idx="1"/>
          </p:nvPr>
        </p:nvSpPr>
        <p:spPr>
          <a:xfrm>
            <a:off x="4827180" y="299642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848435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COLUMS 2">
  <p:cSld name="THREE COLUMS 2">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738575" y="4543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8" name="Google Shape;88;p18"/>
          <p:cNvSpPr txBox="1">
            <a:spLocks noGrp="1"/>
          </p:cNvSpPr>
          <p:nvPr>
            <p:ph type="title" idx="2"/>
          </p:nvPr>
        </p:nvSpPr>
        <p:spPr>
          <a:xfrm>
            <a:off x="1042325"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89" name="Google Shape;89;p18"/>
          <p:cNvSpPr txBox="1">
            <a:spLocks noGrp="1"/>
          </p:cNvSpPr>
          <p:nvPr>
            <p:ph type="subTitle" idx="1"/>
          </p:nvPr>
        </p:nvSpPr>
        <p:spPr>
          <a:xfrm>
            <a:off x="1177527"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
        <p:nvSpPr>
          <p:cNvPr id="90" name="Google Shape;90;p18"/>
          <p:cNvSpPr txBox="1">
            <a:spLocks noGrp="1"/>
          </p:cNvSpPr>
          <p:nvPr>
            <p:ph type="title" idx="3"/>
          </p:nvPr>
        </p:nvSpPr>
        <p:spPr>
          <a:xfrm>
            <a:off x="3673888"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91" name="Google Shape;91;p18"/>
          <p:cNvSpPr txBox="1">
            <a:spLocks noGrp="1"/>
          </p:cNvSpPr>
          <p:nvPr>
            <p:ph type="subTitle" idx="4"/>
          </p:nvPr>
        </p:nvSpPr>
        <p:spPr>
          <a:xfrm>
            <a:off x="3809090"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
        <p:nvSpPr>
          <p:cNvPr id="92" name="Google Shape;92;p18"/>
          <p:cNvSpPr txBox="1">
            <a:spLocks noGrp="1"/>
          </p:cNvSpPr>
          <p:nvPr>
            <p:ph type="title" idx="5"/>
          </p:nvPr>
        </p:nvSpPr>
        <p:spPr>
          <a:xfrm>
            <a:off x="6257838"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93" name="Google Shape;93;p18"/>
          <p:cNvSpPr txBox="1">
            <a:spLocks noGrp="1"/>
          </p:cNvSpPr>
          <p:nvPr>
            <p:ph type="subTitle" idx="6"/>
          </p:nvPr>
        </p:nvSpPr>
        <p:spPr>
          <a:xfrm>
            <a:off x="6393040"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505687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LINE 2">
  <p:cSld name="HEADLINE 2">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768900" y="3082063"/>
            <a:ext cx="4372500" cy="621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6" name="Google Shape;96;p19"/>
          <p:cNvSpPr txBox="1">
            <a:spLocks noGrp="1"/>
          </p:cNvSpPr>
          <p:nvPr>
            <p:ph type="subTitle" idx="1"/>
          </p:nvPr>
        </p:nvSpPr>
        <p:spPr>
          <a:xfrm>
            <a:off x="768900" y="3487325"/>
            <a:ext cx="2444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97" name="Google Shape;97;p19"/>
          <p:cNvSpPr txBox="1">
            <a:spLocks noGrp="1"/>
          </p:cNvSpPr>
          <p:nvPr>
            <p:ph type="title" idx="2" hasCustomPrompt="1"/>
          </p:nvPr>
        </p:nvSpPr>
        <p:spPr>
          <a:xfrm>
            <a:off x="768900" y="2282950"/>
            <a:ext cx="8520600" cy="934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54456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type="secHead">
  <p:cSld name="SECTION_HEADER">
    <p:spTree>
      <p:nvGrpSpPr>
        <p:cNvPr id="1" name="Shape 16"/>
        <p:cNvGrpSpPr/>
        <p:nvPr/>
      </p:nvGrpSpPr>
      <p:grpSpPr>
        <a:xfrm>
          <a:off x="0" y="0"/>
          <a:ext cx="0" cy="0"/>
          <a:chOff x="0" y="0"/>
          <a:chExt cx="0" cy="0"/>
        </a:xfrm>
      </p:grpSpPr>
      <p:sp>
        <p:nvSpPr>
          <p:cNvPr id="17" name="Google Shape;17;p4"/>
          <p:cNvSpPr/>
          <p:nvPr/>
        </p:nvSpPr>
        <p:spPr>
          <a:xfrm>
            <a:off x="1373250" y="1218450"/>
            <a:ext cx="6397500" cy="2706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LINE 3">
  <p:cSld name="HEADLINE 3">
    <p:bg>
      <p:bgPr>
        <a:solidFill>
          <a:srgbClr val="F9C5BB"/>
        </a:solid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2385750" y="3548788"/>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sp>
        <p:nvSpPr>
          <p:cNvPr id="100" name="Google Shape;100;p20"/>
          <p:cNvSpPr txBox="1">
            <a:spLocks noGrp="1"/>
          </p:cNvSpPr>
          <p:nvPr>
            <p:ph type="subTitle" idx="1"/>
          </p:nvPr>
        </p:nvSpPr>
        <p:spPr>
          <a:xfrm>
            <a:off x="3349800" y="394452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9pPr>
          </a:lstStyle>
          <a:p>
            <a:endParaRPr/>
          </a:p>
        </p:txBody>
      </p:sp>
      <p:sp>
        <p:nvSpPr>
          <p:cNvPr id="101" name="Google Shape;101;p20"/>
          <p:cNvSpPr txBox="1">
            <a:spLocks noGrp="1"/>
          </p:cNvSpPr>
          <p:nvPr>
            <p:ph type="title" idx="2" hasCustomPrompt="1"/>
          </p:nvPr>
        </p:nvSpPr>
        <p:spPr>
          <a:xfrm>
            <a:off x="311700" y="272110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6000"/>
              <a:buNone/>
              <a:defRPr sz="6000">
                <a:solidFill>
                  <a:srgbClr val="FFFFFF"/>
                </a:solidFill>
              </a:defRPr>
            </a:lvl1pPr>
            <a:lvl2pPr lvl="1" algn="ctr" rtl="0">
              <a:spcBef>
                <a:spcPts val="0"/>
              </a:spcBef>
              <a:spcAft>
                <a:spcPts val="0"/>
              </a:spcAft>
              <a:buClr>
                <a:srgbClr val="FFFFFF"/>
              </a:buClr>
              <a:buSzPts val="12000"/>
              <a:buNone/>
              <a:defRPr sz="12000">
                <a:solidFill>
                  <a:srgbClr val="FFFFFF"/>
                </a:solidFill>
              </a:defRPr>
            </a:lvl2pPr>
            <a:lvl3pPr lvl="2" algn="ctr" rtl="0">
              <a:spcBef>
                <a:spcPts val="0"/>
              </a:spcBef>
              <a:spcAft>
                <a:spcPts val="0"/>
              </a:spcAft>
              <a:buClr>
                <a:srgbClr val="FFFFFF"/>
              </a:buClr>
              <a:buSzPts val="12000"/>
              <a:buNone/>
              <a:defRPr sz="12000">
                <a:solidFill>
                  <a:srgbClr val="FFFFFF"/>
                </a:solidFill>
              </a:defRPr>
            </a:lvl3pPr>
            <a:lvl4pPr lvl="3" algn="ctr" rtl="0">
              <a:spcBef>
                <a:spcPts val="0"/>
              </a:spcBef>
              <a:spcAft>
                <a:spcPts val="0"/>
              </a:spcAft>
              <a:buClr>
                <a:srgbClr val="FFFFFF"/>
              </a:buClr>
              <a:buSzPts val="12000"/>
              <a:buNone/>
              <a:defRPr sz="12000">
                <a:solidFill>
                  <a:srgbClr val="FFFFFF"/>
                </a:solidFill>
              </a:defRPr>
            </a:lvl4pPr>
            <a:lvl5pPr lvl="4" algn="ctr" rtl="0">
              <a:spcBef>
                <a:spcPts val="0"/>
              </a:spcBef>
              <a:spcAft>
                <a:spcPts val="0"/>
              </a:spcAft>
              <a:buClr>
                <a:srgbClr val="FFFFFF"/>
              </a:buClr>
              <a:buSzPts val="12000"/>
              <a:buNone/>
              <a:defRPr sz="12000">
                <a:solidFill>
                  <a:srgbClr val="FFFFFF"/>
                </a:solidFill>
              </a:defRPr>
            </a:lvl5pPr>
            <a:lvl6pPr lvl="5" algn="ctr" rtl="0">
              <a:spcBef>
                <a:spcPts val="0"/>
              </a:spcBef>
              <a:spcAft>
                <a:spcPts val="0"/>
              </a:spcAft>
              <a:buClr>
                <a:srgbClr val="FFFFFF"/>
              </a:buClr>
              <a:buSzPts val="12000"/>
              <a:buNone/>
              <a:defRPr sz="12000">
                <a:solidFill>
                  <a:srgbClr val="FFFFFF"/>
                </a:solidFill>
              </a:defRPr>
            </a:lvl6pPr>
            <a:lvl7pPr lvl="6" algn="ctr" rtl="0">
              <a:spcBef>
                <a:spcPts val="0"/>
              </a:spcBef>
              <a:spcAft>
                <a:spcPts val="0"/>
              </a:spcAft>
              <a:buClr>
                <a:srgbClr val="FFFFFF"/>
              </a:buClr>
              <a:buSzPts val="12000"/>
              <a:buNone/>
              <a:defRPr sz="12000">
                <a:solidFill>
                  <a:srgbClr val="FFFFFF"/>
                </a:solidFill>
              </a:defRPr>
            </a:lvl7pPr>
            <a:lvl8pPr lvl="7" algn="ctr" rtl="0">
              <a:spcBef>
                <a:spcPts val="0"/>
              </a:spcBef>
              <a:spcAft>
                <a:spcPts val="0"/>
              </a:spcAft>
              <a:buClr>
                <a:srgbClr val="FFFFFF"/>
              </a:buClr>
              <a:buSzPts val="12000"/>
              <a:buNone/>
              <a:defRPr sz="12000">
                <a:solidFill>
                  <a:srgbClr val="FFFFFF"/>
                </a:solidFill>
              </a:defRPr>
            </a:lvl8pPr>
            <a:lvl9pPr lvl="8" algn="ctr" rtl="0">
              <a:spcBef>
                <a:spcPts val="0"/>
              </a:spcBef>
              <a:spcAft>
                <a:spcPts val="0"/>
              </a:spcAft>
              <a:buClr>
                <a:srgbClr val="FFFFFF"/>
              </a:buClr>
              <a:buSzPts val="12000"/>
              <a:buNone/>
              <a:defRPr sz="12000">
                <a:solidFill>
                  <a:srgbClr val="FFFFFF"/>
                </a:solidFill>
              </a:defRPr>
            </a:lvl9pPr>
          </a:lstStyle>
          <a:p>
            <a:r>
              <a:t>xx%</a:t>
            </a:r>
          </a:p>
        </p:txBody>
      </p:sp>
    </p:spTree>
    <p:extLst>
      <p:ext uri="{BB962C8B-B14F-4D97-AF65-F5344CB8AC3E}">
        <p14:creationId xmlns:p14="http://schemas.microsoft.com/office/powerpoint/2010/main" val="3602946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LINE 4">
  <p:cSld name="HEADLINE 4">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850200" y="3041363"/>
            <a:ext cx="4372500" cy="62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04" name="Google Shape;104;p21"/>
          <p:cNvSpPr txBox="1">
            <a:spLocks noGrp="1"/>
          </p:cNvSpPr>
          <p:nvPr>
            <p:ph type="subTitle" idx="1"/>
          </p:nvPr>
        </p:nvSpPr>
        <p:spPr>
          <a:xfrm>
            <a:off x="5778300" y="3506375"/>
            <a:ext cx="24444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05" name="Google Shape;105;p21"/>
          <p:cNvSpPr txBox="1">
            <a:spLocks noGrp="1"/>
          </p:cNvSpPr>
          <p:nvPr>
            <p:ph type="title" idx="2" hasCustomPrompt="1"/>
          </p:nvPr>
        </p:nvSpPr>
        <p:spPr>
          <a:xfrm>
            <a:off x="-297900" y="2282950"/>
            <a:ext cx="8520600" cy="934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6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329248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COLUMNS 3">
  <p:cSld name="THREE COLUMNS 3">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48117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8" name="Google Shape;108;p22"/>
          <p:cNvSpPr txBox="1">
            <a:spLocks noGrp="1"/>
          </p:cNvSpPr>
          <p:nvPr>
            <p:ph type="title" idx="2"/>
          </p:nvPr>
        </p:nvSpPr>
        <p:spPr>
          <a:xfrm>
            <a:off x="712050" y="4373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9" name="Google Shape;109;p22"/>
          <p:cNvSpPr txBox="1">
            <a:spLocks noGrp="1"/>
          </p:cNvSpPr>
          <p:nvPr>
            <p:ph type="title" idx="3"/>
          </p:nvPr>
        </p:nvSpPr>
        <p:spPr>
          <a:xfrm>
            <a:off x="3643350"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0" name="Google Shape;110;p22"/>
          <p:cNvSpPr txBox="1">
            <a:spLocks noGrp="1"/>
          </p:cNvSpPr>
          <p:nvPr>
            <p:ph type="title" idx="4"/>
          </p:nvPr>
        </p:nvSpPr>
        <p:spPr>
          <a:xfrm>
            <a:off x="580552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1" name="Google Shape;111;p22"/>
          <p:cNvSpPr txBox="1">
            <a:spLocks noGrp="1"/>
          </p:cNvSpPr>
          <p:nvPr>
            <p:ph type="subTitle" idx="1"/>
          </p:nvPr>
        </p:nvSpPr>
        <p:spPr>
          <a:xfrm>
            <a:off x="1681125" y="28041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2" name="Google Shape;112;p22"/>
          <p:cNvSpPr txBox="1">
            <a:spLocks noGrp="1"/>
          </p:cNvSpPr>
          <p:nvPr>
            <p:ph type="subTitle" idx="5"/>
          </p:nvPr>
        </p:nvSpPr>
        <p:spPr>
          <a:xfrm>
            <a:off x="3843299" y="22326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3" name="Google Shape;113;p22"/>
          <p:cNvSpPr txBox="1">
            <a:spLocks noGrp="1"/>
          </p:cNvSpPr>
          <p:nvPr>
            <p:ph type="subTitle" idx="6"/>
          </p:nvPr>
        </p:nvSpPr>
        <p:spPr>
          <a:xfrm>
            <a:off x="6005474" y="1518250"/>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Tree>
    <p:extLst>
      <p:ext uri="{BB962C8B-B14F-4D97-AF65-F5344CB8AC3E}">
        <p14:creationId xmlns:p14="http://schemas.microsoft.com/office/powerpoint/2010/main" val="192804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LUMNS 2">
  <p:cSld name="TWO COLUMNS 2">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729400" y="2951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6" name="Google Shape;116;p23"/>
          <p:cNvSpPr txBox="1">
            <a:spLocks noGrp="1"/>
          </p:cNvSpPr>
          <p:nvPr>
            <p:ph type="subTitle" idx="1"/>
          </p:nvPr>
        </p:nvSpPr>
        <p:spPr>
          <a:xfrm>
            <a:off x="729400" y="8984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17" name="Google Shape;117;p23"/>
          <p:cNvSpPr/>
          <p:nvPr/>
        </p:nvSpPr>
        <p:spPr>
          <a:xfrm>
            <a:off x="4575125" y="0"/>
            <a:ext cx="4569000" cy="5143500"/>
          </a:xfrm>
          <a:prstGeom prst="rect">
            <a:avLst/>
          </a:prstGeom>
          <a:solidFill>
            <a:srgbClr val="F9C5BB"/>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92509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LIST ">
  <p:cSld name="TITLE + LIST ">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710350" y="3896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 name="Google Shape;120;p24"/>
          <p:cNvSpPr txBox="1">
            <a:spLocks noGrp="1"/>
          </p:cNvSpPr>
          <p:nvPr>
            <p:ph type="subTitle" idx="1"/>
          </p:nvPr>
        </p:nvSpPr>
        <p:spPr>
          <a:xfrm>
            <a:off x="744450" y="12311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1" name="Google Shape;121;p24"/>
          <p:cNvSpPr/>
          <p:nvPr/>
        </p:nvSpPr>
        <p:spPr>
          <a:xfrm>
            <a:off x="75" y="3239425"/>
            <a:ext cx="9144000" cy="1904100"/>
          </a:xfrm>
          <a:prstGeom prst="rect">
            <a:avLst/>
          </a:prstGeom>
          <a:solidFill>
            <a:srgbClr val="F9C5BB"/>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312879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LIST 2">
  <p:cSld name="TITLE + LIST 2">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974975" y="4558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4" name="Google Shape;124;p25"/>
          <p:cNvSpPr txBox="1">
            <a:spLocks noGrp="1"/>
          </p:cNvSpPr>
          <p:nvPr>
            <p:ph type="subTitle" idx="1"/>
          </p:nvPr>
        </p:nvSpPr>
        <p:spPr>
          <a:xfrm>
            <a:off x="1009075" y="12972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5" name="Google Shape;125;p25"/>
          <p:cNvSpPr/>
          <p:nvPr/>
        </p:nvSpPr>
        <p:spPr>
          <a:xfrm>
            <a:off x="75" y="-58950"/>
            <a:ext cx="744300" cy="5202600"/>
          </a:xfrm>
          <a:prstGeom prst="rect">
            <a:avLst/>
          </a:prstGeom>
          <a:solidFill>
            <a:srgbClr val="F9C5BB"/>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90340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6"/>
        <p:cNvGrpSpPr/>
        <p:nvPr/>
      </p:nvGrpSpPr>
      <p:grpSpPr>
        <a:xfrm>
          <a:off x="0" y="0"/>
          <a:ext cx="0" cy="0"/>
          <a:chOff x="0" y="0"/>
          <a:chExt cx="0" cy="0"/>
        </a:xfrm>
      </p:grpSpPr>
    </p:spTree>
    <p:extLst>
      <p:ext uri="{BB962C8B-B14F-4D97-AF65-F5344CB8AC3E}">
        <p14:creationId xmlns:p14="http://schemas.microsoft.com/office/powerpoint/2010/main" val="342991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INE 1" type="tx">
  <p:cSld name="TITLE_AND_BOD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385750" y="3041363"/>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 name="Google Shape;35;p6"/>
          <p:cNvSpPr txBox="1">
            <a:spLocks noGrp="1"/>
          </p:cNvSpPr>
          <p:nvPr>
            <p:ph type="subTitle" idx="1"/>
          </p:nvPr>
        </p:nvSpPr>
        <p:spPr>
          <a:xfrm>
            <a:off x="3349800" y="350637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6" name="Google Shape;36;p6"/>
          <p:cNvSpPr txBox="1">
            <a:spLocks noGrp="1"/>
          </p:cNvSpPr>
          <p:nvPr>
            <p:ph type="title" idx="2" hasCustomPrompt="1"/>
          </p:nvPr>
        </p:nvSpPr>
        <p:spPr>
          <a:xfrm>
            <a:off x="311700" y="228295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SUBTITLE">
  <p:cSld name="SECTION_HEADER_1_3">
    <p:spTree>
      <p:nvGrpSpPr>
        <p:cNvPr id="1" name="Shape 37"/>
        <p:cNvGrpSpPr/>
        <p:nvPr/>
      </p:nvGrpSpPr>
      <p:grpSpPr>
        <a:xfrm>
          <a:off x="0" y="0"/>
          <a:ext cx="0" cy="0"/>
          <a:chOff x="0" y="0"/>
          <a:chExt cx="0" cy="0"/>
        </a:xfrm>
      </p:grpSpPr>
      <p:sp>
        <p:nvSpPr>
          <p:cNvPr id="38" name="Google Shape;38;p7"/>
          <p:cNvSpPr/>
          <p:nvPr/>
        </p:nvSpPr>
        <p:spPr>
          <a:xfrm>
            <a:off x="745500" y="546600"/>
            <a:ext cx="7653000" cy="4050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1106400" y="11181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 name="Google Shape;40;p7"/>
          <p:cNvSpPr txBox="1">
            <a:spLocks noGrp="1"/>
          </p:cNvSpPr>
          <p:nvPr>
            <p:ph type="subTitle" idx="1"/>
          </p:nvPr>
        </p:nvSpPr>
        <p:spPr>
          <a:xfrm>
            <a:off x="1106400" y="21176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SECTION_HEADER_1_1_1_3">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730463" y="2626375"/>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ubTitle" idx="1"/>
          </p:nvPr>
        </p:nvSpPr>
        <p:spPr>
          <a:xfrm>
            <a:off x="1730488" y="3297925"/>
            <a:ext cx="257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100"/>
              <a:buFont typeface="Merriweather Light"/>
              <a:buNone/>
              <a:defRPr sz="11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2pPr>
            <a:lvl3pPr lvl="2"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3pPr>
            <a:lvl4pPr lvl="3"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4pPr>
            <a:lvl5pPr lvl="4"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5pPr>
            <a:lvl6pPr lvl="5"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6pPr>
            <a:lvl7pPr lvl="6"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7pPr>
            <a:lvl8pPr lvl="7"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8pPr>
            <a:lvl9pPr lvl="8"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9pPr>
          </a:lstStyle>
          <a:p>
            <a:endParaRPr/>
          </a:p>
        </p:txBody>
      </p:sp>
      <p:sp>
        <p:nvSpPr>
          <p:cNvPr id="44" name="Google Shape;44;p8"/>
          <p:cNvSpPr txBox="1">
            <a:spLocks noGrp="1"/>
          </p:cNvSpPr>
          <p:nvPr>
            <p:ph type="title" idx="2"/>
          </p:nvPr>
        </p:nvSpPr>
        <p:spPr>
          <a:xfrm>
            <a:off x="4842238" y="2626375"/>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5" name="Google Shape;45;p8"/>
          <p:cNvSpPr txBox="1">
            <a:spLocks noGrp="1"/>
          </p:cNvSpPr>
          <p:nvPr>
            <p:ph type="subTitle" idx="3"/>
          </p:nvPr>
        </p:nvSpPr>
        <p:spPr>
          <a:xfrm>
            <a:off x="4842263" y="3297925"/>
            <a:ext cx="257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100"/>
              <a:buFont typeface="Merriweather Light"/>
              <a:buNone/>
              <a:defRPr sz="11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2pPr>
            <a:lvl3pPr lvl="2"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3pPr>
            <a:lvl4pPr lvl="3"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4pPr>
            <a:lvl5pPr lvl="4"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5pPr>
            <a:lvl6pPr lvl="5"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6pPr>
            <a:lvl7pPr lvl="6"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7pPr>
            <a:lvl8pPr lvl="7"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8pPr>
            <a:lvl9pPr lvl="8"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9pPr>
          </a:lstStyle>
          <a:p>
            <a:endParaRPr/>
          </a:p>
        </p:txBody>
      </p:sp>
      <p:sp>
        <p:nvSpPr>
          <p:cNvPr id="46" name="Google Shape;46;p8"/>
          <p:cNvSpPr txBox="1">
            <a:spLocks noGrp="1"/>
          </p:cNvSpPr>
          <p:nvPr>
            <p:ph type="title" idx="4"/>
          </p:nvPr>
        </p:nvSpPr>
        <p:spPr>
          <a:xfrm>
            <a:off x="719525" y="5971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 SUBTITLE 1">
  <p:cSld name="SECTION_HEADER_1_1_1_1_1_1_2">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031800" y="1268875"/>
            <a:ext cx="5390700" cy="133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1"/>
          <p:cNvSpPr txBox="1">
            <a:spLocks noGrp="1"/>
          </p:cNvSpPr>
          <p:nvPr>
            <p:ph type="subTitle" idx="1"/>
          </p:nvPr>
        </p:nvSpPr>
        <p:spPr>
          <a:xfrm>
            <a:off x="1124855" y="237227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SUBTITLE + ILLUSTRATION 1">
  <p:cSld name="SECTION_HEADER_1_1_1_1_1_1">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858225" y="2190975"/>
            <a:ext cx="35652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7"/>
          <p:cNvSpPr txBox="1">
            <a:spLocks noGrp="1"/>
          </p:cNvSpPr>
          <p:nvPr>
            <p:ph type="subTitle" idx="1"/>
          </p:nvPr>
        </p:nvSpPr>
        <p:spPr>
          <a:xfrm>
            <a:off x="4827180" y="299642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LINE 2">
  <p:cSld name="TITLE_AND_BODY_3">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768900" y="3082063"/>
            <a:ext cx="4372500" cy="621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6" name="Google Shape;96;p19"/>
          <p:cNvSpPr txBox="1">
            <a:spLocks noGrp="1"/>
          </p:cNvSpPr>
          <p:nvPr>
            <p:ph type="subTitle" idx="1"/>
          </p:nvPr>
        </p:nvSpPr>
        <p:spPr>
          <a:xfrm>
            <a:off x="768900" y="3487325"/>
            <a:ext cx="2444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97" name="Google Shape;97;p19"/>
          <p:cNvSpPr txBox="1">
            <a:spLocks noGrp="1"/>
          </p:cNvSpPr>
          <p:nvPr>
            <p:ph type="title" idx="2" hasCustomPrompt="1"/>
          </p:nvPr>
        </p:nvSpPr>
        <p:spPr>
          <a:xfrm>
            <a:off x="768900" y="2282950"/>
            <a:ext cx="8520600" cy="934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7" r:id="rId7"/>
    <p:sldLayoutId id="2147483663" r:id="rId8"/>
    <p:sldLayoutId id="2147483665" r:id="rId9"/>
    <p:sldLayoutId id="2147483668"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78240832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subTitle" idx="1"/>
          </p:nvPr>
        </p:nvSpPr>
        <p:spPr>
          <a:xfrm>
            <a:off x="2511419" y="1550028"/>
            <a:ext cx="4368600" cy="1111141"/>
          </a:xfrm>
          <a:prstGeom prst="rect">
            <a:avLst/>
          </a:prstGeom>
        </p:spPr>
        <p:txBody>
          <a:bodyPr spcFirstLastPara="1" wrap="square" lIns="91425" tIns="91425" rIns="91425" bIns="91425" anchor="t" anchorCtr="0">
            <a:noAutofit/>
          </a:bodyPr>
          <a:lstStyle/>
          <a:p>
            <a:r>
              <a:rPr lang="fa-IR" sz="2000" dirty="0" smtClean="0">
                <a:solidFill>
                  <a:srgbClr val="FF0000"/>
                </a:solidFill>
                <a:cs typeface="B Mitra" panose="00000400000000000000" pitchFamily="2" charset="-78"/>
              </a:rPr>
              <a:t>آگاهانه</a:t>
            </a:r>
            <a:endParaRPr lang="fa-IR" sz="2000" dirty="0">
              <a:solidFill>
                <a:srgbClr val="FF0000"/>
              </a:solidFill>
              <a:cs typeface="B Mitra" panose="00000400000000000000" pitchFamily="2" charset="-78"/>
            </a:endParaRPr>
          </a:p>
          <a:p>
            <a:pPr rtl="1"/>
            <a:r>
              <a:rPr lang="en-US" sz="2000" dirty="0" smtClean="0">
                <a:solidFill>
                  <a:srgbClr val="00FFCC"/>
                </a:solidFill>
                <a:cs typeface="B Mitra" panose="00000400000000000000" pitchFamily="2" charset="-78"/>
              </a:rPr>
              <a:t>            </a:t>
            </a:r>
            <a:r>
              <a:rPr lang="fa-IR" sz="2000" dirty="0" smtClean="0">
                <a:solidFill>
                  <a:srgbClr val="00FFCC"/>
                </a:solidFill>
                <a:cs typeface="B Mitra" panose="00000400000000000000" pitchFamily="2" charset="-78"/>
              </a:rPr>
              <a:t>بهنگام</a:t>
            </a:r>
            <a:r>
              <a:rPr lang="en-US" sz="2000" dirty="0" smtClean="0">
                <a:solidFill>
                  <a:srgbClr val="00FFCC"/>
                </a:solidFill>
                <a:cs typeface="B Mitra" panose="00000400000000000000" pitchFamily="2" charset="-78"/>
              </a:rPr>
              <a:t>    </a:t>
            </a:r>
            <a:endParaRPr lang="fa-IR" sz="2000" dirty="0">
              <a:solidFill>
                <a:srgbClr val="00FFCC"/>
              </a:solidFill>
              <a:cs typeface="B Mitra" panose="00000400000000000000" pitchFamily="2" charset="-78"/>
            </a:endParaRPr>
          </a:p>
          <a:p>
            <a:pPr rtl="1"/>
            <a:r>
              <a:rPr lang="en-US" sz="2000" dirty="0" smtClean="0">
                <a:solidFill>
                  <a:srgbClr val="7030A0"/>
                </a:solidFill>
                <a:cs typeface="B Mitra" panose="00000400000000000000" pitchFamily="2" charset="-78"/>
              </a:rPr>
              <a:t>                                    </a:t>
            </a:r>
            <a:r>
              <a:rPr lang="fa-IR" sz="2000" dirty="0" smtClean="0">
                <a:solidFill>
                  <a:srgbClr val="7030A0"/>
                </a:solidFill>
                <a:cs typeface="B Mitra" panose="00000400000000000000" pitchFamily="2" charset="-78"/>
              </a:rPr>
              <a:t>پایدار</a:t>
            </a:r>
            <a:r>
              <a:rPr lang="en-US" sz="2000" dirty="0" smtClean="0">
                <a:solidFill>
                  <a:srgbClr val="7030A0"/>
                </a:solidFill>
                <a:cs typeface="B Mitra" panose="00000400000000000000" pitchFamily="2" charset="-78"/>
              </a:rPr>
              <a:t>            </a:t>
            </a:r>
            <a:endParaRPr lang="en-US" sz="2000" dirty="0">
              <a:solidFill>
                <a:srgbClr val="7030A0"/>
              </a:solidFill>
              <a:cs typeface="B Mitra" panose="00000400000000000000" pitchFamily="2" charset="-78"/>
            </a:endParaRPr>
          </a:p>
        </p:txBody>
      </p:sp>
      <p:pic>
        <p:nvPicPr>
          <p:cNvPr id="137" name="Google Shape;137;p29"/>
          <p:cNvPicPr preferRelativeResize="0"/>
          <p:nvPr/>
        </p:nvPicPr>
        <p:blipFill>
          <a:blip r:embed="rId3">
            <a:alphaModFix/>
          </a:blip>
          <a:stretch>
            <a:fillRect/>
          </a:stretch>
        </p:blipFill>
        <p:spPr>
          <a:xfrm>
            <a:off x="3360678" y="-13674"/>
            <a:ext cx="2764023" cy="1853074"/>
          </a:xfrm>
          <a:prstGeom prst="rect">
            <a:avLst/>
          </a:prstGeom>
          <a:noFill/>
          <a:ln>
            <a:noFill/>
          </a:ln>
        </p:spPr>
      </p:pic>
      <p:sp>
        <p:nvSpPr>
          <p:cNvPr id="138" name="Google Shape;138;p29"/>
          <p:cNvSpPr/>
          <p:nvPr/>
        </p:nvSpPr>
        <p:spPr>
          <a:xfrm>
            <a:off x="-42726" y="246405"/>
            <a:ext cx="2082041" cy="4931403"/>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9"/>
          <p:cNvSpPr/>
          <p:nvPr/>
        </p:nvSpPr>
        <p:spPr>
          <a:xfrm>
            <a:off x="2030567" y="2701017"/>
            <a:ext cx="1696372" cy="246037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9"/>
          <p:cNvSpPr/>
          <p:nvPr/>
        </p:nvSpPr>
        <p:spPr>
          <a:xfrm>
            <a:off x="6548950" y="2433674"/>
            <a:ext cx="1735439" cy="2760570"/>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9"/>
          <p:cNvSpPr txBox="1">
            <a:spLocks noGrp="1"/>
          </p:cNvSpPr>
          <p:nvPr>
            <p:ph type="ctrTitle"/>
          </p:nvPr>
        </p:nvSpPr>
        <p:spPr>
          <a:xfrm>
            <a:off x="2608080" y="662198"/>
            <a:ext cx="4042130" cy="864000"/>
          </a:xfrm>
          <a:prstGeom prst="rect">
            <a:avLst/>
          </a:prstGeom>
        </p:spPr>
        <p:txBody>
          <a:bodyPr spcFirstLastPara="1" wrap="square" lIns="91425" tIns="91425" rIns="91425" bIns="91425" anchor="b" anchorCtr="0">
            <a:noAutofit/>
          </a:bodyPr>
          <a:lstStyle/>
          <a:p>
            <a:pPr lvl="0"/>
            <a:r>
              <a:rPr lang="fa-IR" sz="6600" b="0" kern="1200" dirty="0">
                <a:solidFill>
                  <a:schemeClr val="tx1"/>
                </a:solidFill>
                <a:latin typeface="Calibri Light" panose="020F0302020204030204"/>
                <a:cs typeface="B Mitra" panose="00000400000000000000" pitchFamily="2" charset="-78"/>
              </a:rPr>
              <a:t>ازدواج</a:t>
            </a:r>
            <a:endParaRPr sz="2000" dirty="0">
              <a:solidFill>
                <a:schemeClr val="tx1"/>
              </a:solidFill>
            </a:endParaRPr>
          </a:p>
        </p:txBody>
      </p:sp>
      <p:sp>
        <p:nvSpPr>
          <p:cNvPr id="142" name="Google Shape;142;p29"/>
          <p:cNvSpPr/>
          <p:nvPr/>
        </p:nvSpPr>
        <p:spPr>
          <a:xfrm>
            <a:off x="1004795" y="2400886"/>
            <a:ext cx="1484942" cy="276050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29"/>
          <p:cNvGrpSpPr/>
          <p:nvPr/>
        </p:nvGrpSpPr>
        <p:grpSpPr>
          <a:xfrm>
            <a:off x="7529076" y="1370805"/>
            <a:ext cx="1982874" cy="3910841"/>
            <a:chOff x="2375975" y="2648850"/>
            <a:chExt cx="1226950" cy="2419925"/>
          </a:xfrm>
        </p:grpSpPr>
        <p:sp>
          <p:nvSpPr>
            <p:cNvPr id="144" name="Google Shape;144;p29"/>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9"/>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9"/>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9"/>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9"/>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9"/>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9"/>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9"/>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9"/>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9"/>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9"/>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9"/>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9"/>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9"/>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9"/>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9"/>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9"/>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9"/>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9"/>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9"/>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29"/>
          <p:cNvSpPr/>
          <p:nvPr/>
        </p:nvSpPr>
        <p:spPr>
          <a:xfrm>
            <a:off x="5602076" y="2508337"/>
            <a:ext cx="1399491" cy="2646268"/>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3504026" y="2896330"/>
            <a:ext cx="973950" cy="2258275"/>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5226799" y="3643309"/>
            <a:ext cx="1032901" cy="1573258"/>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rot="1563886">
            <a:off x="4648223" y="3257347"/>
            <a:ext cx="966182" cy="179612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29"/>
          <p:cNvGrpSpPr/>
          <p:nvPr/>
        </p:nvGrpSpPr>
        <p:grpSpPr>
          <a:xfrm>
            <a:off x="4185175" y="3964050"/>
            <a:ext cx="561500" cy="1317600"/>
            <a:chOff x="4562950" y="1179300"/>
            <a:chExt cx="561500" cy="1317600"/>
          </a:xfrm>
        </p:grpSpPr>
        <p:grpSp>
          <p:nvGrpSpPr>
            <p:cNvPr id="234" name="Google Shape;234;p29"/>
            <p:cNvGrpSpPr/>
            <p:nvPr/>
          </p:nvGrpSpPr>
          <p:grpSpPr>
            <a:xfrm>
              <a:off x="4562950" y="1179300"/>
              <a:ext cx="561500" cy="1317600"/>
              <a:chOff x="4562950" y="1179300"/>
              <a:chExt cx="561500" cy="1317600"/>
            </a:xfrm>
          </p:grpSpPr>
          <p:sp>
            <p:nvSpPr>
              <p:cNvPr id="235" name="Google Shape;235;p29"/>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9"/>
            <p:cNvSpPr/>
            <p:nvPr/>
          </p:nvSpPr>
          <p:spPr>
            <a:xfrm>
              <a:off x="4848900" y="1445275"/>
              <a:ext cx="26025" cy="116425"/>
            </a:xfrm>
            <a:custGeom>
              <a:avLst/>
              <a:gdLst/>
              <a:ahLst/>
              <a:cxnLst/>
              <a:rect l="l" t="t" r="r" b="b"/>
              <a:pathLst>
                <a:path w="1041" h="4657" extrusionOk="0">
                  <a:moveTo>
                    <a:pt x="930" y="0"/>
                  </a:moveTo>
                  <a:cubicBezTo>
                    <a:pt x="913" y="0"/>
                    <a:pt x="901" y="9"/>
                    <a:pt x="901" y="29"/>
                  </a:cubicBezTo>
                  <a:cubicBezTo>
                    <a:pt x="278" y="1485"/>
                    <a:pt x="0" y="3010"/>
                    <a:pt x="70" y="4604"/>
                  </a:cubicBezTo>
                  <a:cubicBezTo>
                    <a:pt x="70" y="4639"/>
                    <a:pt x="87" y="4656"/>
                    <a:pt x="104" y="4656"/>
                  </a:cubicBezTo>
                  <a:cubicBezTo>
                    <a:pt x="122" y="4656"/>
                    <a:pt x="139" y="4639"/>
                    <a:pt x="139" y="4604"/>
                  </a:cubicBezTo>
                  <a:cubicBezTo>
                    <a:pt x="208" y="3079"/>
                    <a:pt x="555" y="1554"/>
                    <a:pt x="1040" y="98"/>
                  </a:cubicBezTo>
                  <a:cubicBezTo>
                    <a:pt x="1040" y="49"/>
                    <a:pt x="971" y="0"/>
                    <a:pt x="93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4918225" y="1490325"/>
              <a:ext cx="50275" cy="107175"/>
            </a:xfrm>
            <a:custGeom>
              <a:avLst/>
              <a:gdLst/>
              <a:ahLst/>
              <a:cxnLst/>
              <a:rect l="l" t="t" r="r" b="b"/>
              <a:pathLst>
                <a:path w="2011" h="4287" extrusionOk="0">
                  <a:moveTo>
                    <a:pt x="1876" y="1"/>
                  </a:moveTo>
                  <a:cubicBezTo>
                    <a:pt x="1849" y="1"/>
                    <a:pt x="1823" y="9"/>
                    <a:pt x="1802" y="29"/>
                  </a:cubicBezTo>
                  <a:cubicBezTo>
                    <a:pt x="1386" y="1485"/>
                    <a:pt x="763" y="2871"/>
                    <a:pt x="0" y="4188"/>
                  </a:cubicBezTo>
                  <a:cubicBezTo>
                    <a:pt x="0" y="4237"/>
                    <a:pt x="35" y="4286"/>
                    <a:pt x="80" y="4286"/>
                  </a:cubicBezTo>
                  <a:cubicBezTo>
                    <a:pt x="98" y="4286"/>
                    <a:pt x="118" y="4278"/>
                    <a:pt x="139" y="4258"/>
                  </a:cubicBezTo>
                  <a:cubicBezTo>
                    <a:pt x="1040" y="3010"/>
                    <a:pt x="1664" y="1624"/>
                    <a:pt x="2010" y="99"/>
                  </a:cubicBezTo>
                  <a:cubicBezTo>
                    <a:pt x="2010" y="50"/>
                    <a:pt x="1941" y="1"/>
                    <a:pt x="187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Effect transition="in" filter="fade">
                                      <p:cBhvr>
                                        <p:cTn id="7" dur="1000"/>
                                        <p:tgtEl>
                                          <p:spTgt spid="136">
                                            <p:txEl>
                                              <p:pRg st="0" end="0"/>
                                            </p:txEl>
                                          </p:spTgt>
                                        </p:tgtEl>
                                      </p:cBhvr>
                                    </p:animEffect>
                                    <p:anim calcmode="lin" valueType="num">
                                      <p:cBhvr>
                                        <p:cTn id="8" dur="10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6">
                                            <p:txEl>
                                              <p:pRg st="1" end="1"/>
                                            </p:txEl>
                                          </p:spTgt>
                                        </p:tgtEl>
                                        <p:attrNameLst>
                                          <p:attrName>style.visibility</p:attrName>
                                        </p:attrNameLst>
                                      </p:cBhvr>
                                      <p:to>
                                        <p:strVal val="visible"/>
                                      </p:to>
                                    </p:set>
                                    <p:animEffect transition="in" filter="fade">
                                      <p:cBhvr>
                                        <p:cTn id="14" dur="1000"/>
                                        <p:tgtEl>
                                          <p:spTgt spid="136">
                                            <p:txEl>
                                              <p:pRg st="1" end="1"/>
                                            </p:txEl>
                                          </p:spTgt>
                                        </p:tgtEl>
                                      </p:cBhvr>
                                    </p:animEffect>
                                    <p:anim calcmode="lin" valueType="num">
                                      <p:cBhvr>
                                        <p:cTn id="15" dur="1000" fill="hold"/>
                                        <p:tgtEl>
                                          <p:spTgt spid="1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6">
                                            <p:txEl>
                                              <p:pRg st="2" end="2"/>
                                            </p:txEl>
                                          </p:spTgt>
                                        </p:tgtEl>
                                        <p:attrNameLst>
                                          <p:attrName>style.visibility</p:attrName>
                                        </p:attrNameLst>
                                      </p:cBhvr>
                                      <p:to>
                                        <p:strVal val="visible"/>
                                      </p:to>
                                    </p:set>
                                    <p:animEffect transition="in" filter="fade">
                                      <p:cBhvr>
                                        <p:cTn id="21" dur="1000"/>
                                        <p:tgtEl>
                                          <p:spTgt spid="136">
                                            <p:txEl>
                                              <p:pRg st="2" end="2"/>
                                            </p:txEl>
                                          </p:spTgt>
                                        </p:tgtEl>
                                      </p:cBhvr>
                                    </p:animEffect>
                                    <p:anim calcmode="lin" valueType="num">
                                      <p:cBhvr>
                                        <p:cTn id="22" dur="1000" fill="hold"/>
                                        <p:tgtEl>
                                          <p:spTgt spid="13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8"/>
          <p:cNvSpPr/>
          <p:nvPr/>
        </p:nvSpPr>
        <p:spPr>
          <a:xfrm>
            <a:off x="1290322" y="2232625"/>
            <a:ext cx="2162100" cy="2352600"/>
          </a:xfrm>
          <a:prstGeom prst="rect">
            <a:avLst/>
          </a:prstGeom>
          <a:solidFill>
            <a:srgbClr val="FEEF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3490950" y="1696350"/>
            <a:ext cx="2162100" cy="2904900"/>
          </a:xfrm>
          <a:prstGeom prst="rect">
            <a:avLst/>
          </a:prstGeom>
          <a:solidFill>
            <a:srgbClr val="FAC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5653125" y="1067700"/>
            <a:ext cx="2162100" cy="3533700"/>
          </a:xfrm>
          <a:prstGeom prst="rect">
            <a:avLst/>
          </a:prstGeom>
          <a:solidFill>
            <a:srgbClr val="F6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txBox="1">
            <a:spLocks noGrp="1"/>
          </p:cNvSpPr>
          <p:nvPr>
            <p:ph type="title" idx="2"/>
          </p:nvPr>
        </p:nvSpPr>
        <p:spPr>
          <a:xfrm>
            <a:off x="712049" y="437350"/>
            <a:ext cx="4703330" cy="1080900"/>
          </a:xfrm>
          <a:prstGeom prst="rect">
            <a:avLst/>
          </a:prstGeom>
        </p:spPr>
        <p:txBody>
          <a:bodyPr spcFirstLastPara="1" wrap="square" lIns="91425" tIns="91425" rIns="91425" bIns="91425" anchor="ctr" anchorCtr="0">
            <a:noAutofit/>
          </a:bodyPr>
          <a:lstStyle/>
          <a:p>
            <a:pPr lvl="0" algn="r" rtl="1"/>
            <a:r>
              <a:rPr lang="fa-IR" sz="4400" b="0" kern="1200" dirty="0">
                <a:solidFill>
                  <a:prstClr val="black"/>
                </a:solidFill>
                <a:latin typeface="Calibri Light" panose="020F0302020204030204"/>
                <a:cs typeface="B Mitra" panose="00000400000000000000" pitchFamily="2" charset="-78"/>
              </a:rPr>
              <a:t>پرهیز از باورهای نادرست</a:t>
            </a:r>
            <a:endParaRPr dirty="0"/>
          </a:p>
        </p:txBody>
      </p:sp>
      <p:sp>
        <p:nvSpPr>
          <p:cNvPr id="504" name="Google Shape;504;p38"/>
          <p:cNvSpPr/>
          <p:nvPr/>
        </p:nvSpPr>
        <p:spPr>
          <a:xfrm>
            <a:off x="7637785" y="1171210"/>
            <a:ext cx="1669880" cy="3955180"/>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4154" y="244943"/>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txBox="1">
            <a:spLocks noGrp="1"/>
          </p:cNvSpPr>
          <p:nvPr>
            <p:ph type="subTitle" idx="1"/>
          </p:nvPr>
        </p:nvSpPr>
        <p:spPr>
          <a:xfrm>
            <a:off x="1328700" y="2244666"/>
            <a:ext cx="2118614" cy="1587600"/>
          </a:xfrm>
          <a:prstGeom prst="rect">
            <a:avLst/>
          </a:prstGeom>
        </p:spPr>
        <p:txBody>
          <a:bodyPr spcFirstLastPara="1" wrap="square" lIns="91425" tIns="91425" rIns="91425" bIns="91425" anchor="t" anchorCtr="0">
            <a:noAutofit/>
          </a:bodyPr>
          <a:lstStyle/>
          <a:p>
            <a:pPr marL="0" lvl="0" indent="0" algn="r" rtl="1">
              <a:lnSpc>
                <a:spcPct val="90000"/>
              </a:lnSpc>
              <a:spcBef>
                <a:spcPts val="1000"/>
              </a:spcBef>
              <a:buClrTx/>
              <a:buSzTx/>
            </a:pPr>
            <a:r>
              <a:rPr lang="fa-IR" sz="2000" kern="1200" dirty="0">
                <a:solidFill>
                  <a:prstClr val="black"/>
                </a:solidFill>
                <a:latin typeface="Calibri" panose="020F0502020204030204"/>
                <a:cs typeface="B Mitra" panose="00000400000000000000" pitchFamily="2" charset="-78"/>
              </a:rPr>
              <a:t>این شخص تنها فردی است که می توانم با او ازدواج کنم</a:t>
            </a:r>
            <a:r>
              <a:rPr lang="fa-IR" sz="2000" kern="1200" dirty="0" smtClean="0">
                <a:solidFill>
                  <a:prstClr val="black"/>
                </a:solidFill>
                <a:latin typeface="Calibri" panose="020F0502020204030204"/>
                <a:cs typeface="B Mitra" panose="00000400000000000000" pitchFamily="2" charset="-78"/>
              </a:rPr>
              <a:t>.</a:t>
            </a:r>
            <a:r>
              <a:rPr lang="fa-IR" sz="3600" b="1" kern="1200" dirty="0" smtClean="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rPr>
              <a:t>×</a:t>
            </a:r>
            <a:endParaRPr lang="en-US" sz="3600" b="1" kern="1200" dirty="0" smtClean="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endParaRPr>
          </a:p>
          <a:p>
            <a:pPr marL="0" indent="0" algn="r" rtl="1">
              <a:lnSpc>
                <a:spcPct val="90000"/>
              </a:lnSpc>
              <a:spcBef>
                <a:spcPts val="1000"/>
              </a:spcBef>
              <a:buClrTx/>
              <a:buSzTx/>
            </a:pPr>
            <a:r>
              <a:rPr lang="fa-IR" sz="2000" kern="1200" dirty="0">
                <a:solidFill>
                  <a:prstClr val="black"/>
                </a:solidFill>
                <a:latin typeface="Calibri" panose="020F0502020204030204"/>
                <a:cs typeface="B Mitra" panose="00000400000000000000" pitchFamily="2" charset="-78"/>
              </a:rPr>
              <a:t>عاشق شدن دلیل کافی برای ازدواج است</a:t>
            </a:r>
            <a:r>
              <a:rPr lang="fa-IR" sz="2800" kern="1200" dirty="0">
                <a:ln/>
                <a:solidFill>
                  <a:schemeClr val="tx1"/>
                </a:solidFill>
                <a:latin typeface="Calibri" panose="020F0502020204030204"/>
                <a:cs typeface="B Mitra" panose="00000400000000000000" pitchFamily="2" charset="-78"/>
              </a:rPr>
              <a:t>.</a:t>
            </a:r>
            <a:r>
              <a:rPr lang="fa-IR" sz="3600" b="1" kern="1200" dirty="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rPr>
              <a:t>×</a:t>
            </a:r>
          </a:p>
          <a:p>
            <a:pPr marL="0" lvl="0" indent="0" algn="r" rtl="1">
              <a:lnSpc>
                <a:spcPct val="90000"/>
              </a:lnSpc>
              <a:spcBef>
                <a:spcPts val="1000"/>
              </a:spcBef>
              <a:buClrTx/>
              <a:buSzTx/>
            </a:pPr>
            <a:endParaRPr lang="fa-IR" sz="3600" b="1" kern="1200" dirty="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endParaRPr>
          </a:p>
        </p:txBody>
      </p:sp>
      <p:sp>
        <p:nvSpPr>
          <p:cNvPr id="3" name="Subtitle 2"/>
          <p:cNvSpPr>
            <a:spLocks noGrp="1"/>
          </p:cNvSpPr>
          <p:nvPr>
            <p:ph type="subTitle" idx="5"/>
          </p:nvPr>
        </p:nvSpPr>
        <p:spPr>
          <a:xfrm>
            <a:off x="3485692" y="1696200"/>
            <a:ext cx="2167357" cy="1650681"/>
          </a:xfrm>
        </p:spPr>
        <p:txBody>
          <a:bodyPr/>
          <a:lstStyle/>
          <a:p>
            <a:pPr marL="0" lvl="0" indent="0" algn="r" rtl="1">
              <a:lnSpc>
                <a:spcPct val="100000"/>
              </a:lnSpc>
              <a:spcBef>
                <a:spcPts val="1000"/>
              </a:spcBef>
              <a:buClrTx/>
              <a:buSzTx/>
            </a:pPr>
            <a:r>
              <a:rPr lang="fa-IR" sz="2000" kern="1200" dirty="0">
                <a:solidFill>
                  <a:prstClr val="black"/>
                </a:solidFill>
                <a:latin typeface="Calibri" panose="020F0502020204030204"/>
                <a:cs typeface="B Mitra" panose="00000400000000000000" pitchFamily="2" charset="-78"/>
              </a:rPr>
              <a:t>پس از ازدواج می توانم شخصیت همسرم را تغییر دهم.</a:t>
            </a:r>
            <a:r>
              <a:rPr lang="fa-IR" sz="3600" b="1" kern="1200" dirty="0">
                <a:solidFill>
                  <a:srgbClr val="FF0000"/>
                </a:solidFill>
                <a:latin typeface="Calibri" panose="020F0502020204030204"/>
                <a:cs typeface="B Mitra" panose="00000400000000000000" pitchFamily="2" charset="-78"/>
              </a:rPr>
              <a:t> </a:t>
            </a:r>
            <a:r>
              <a:rPr lang="fa-IR" sz="3700" b="1" kern="1200" dirty="0" smtClean="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rPr>
              <a:t>×</a:t>
            </a:r>
            <a:endParaRPr lang="en-US" sz="3700" b="1" kern="1200" dirty="0" smtClean="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endParaRPr>
          </a:p>
          <a:p>
            <a:pPr marL="0" lvl="0" indent="0" algn="r" rtl="1">
              <a:lnSpc>
                <a:spcPct val="90000"/>
              </a:lnSpc>
              <a:spcBef>
                <a:spcPts val="1000"/>
              </a:spcBef>
              <a:buClrTx/>
              <a:buSzTx/>
            </a:pPr>
            <a:r>
              <a:rPr lang="fa-IR" sz="1800" kern="1200" dirty="0">
                <a:solidFill>
                  <a:prstClr val="black"/>
                </a:solidFill>
                <a:latin typeface="Calibri" panose="020F0502020204030204"/>
                <a:cs typeface="B Mitra" panose="00000400000000000000" pitchFamily="2" charset="-78"/>
              </a:rPr>
              <a:t>ازدواج مشکلات مالی ام را خودبخود حل و </a:t>
            </a:r>
            <a:r>
              <a:rPr lang="fa-IR" sz="1800" kern="1200" dirty="0" smtClean="0">
                <a:solidFill>
                  <a:prstClr val="black"/>
                </a:solidFill>
                <a:latin typeface="Calibri" panose="020F0502020204030204"/>
                <a:cs typeface="B Mitra" panose="00000400000000000000" pitchFamily="2" charset="-78"/>
              </a:rPr>
              <a:t>فص</a:t>
            </a:r>
            <a:r>
              <a:rPr lang="fa-IR" sz="1800" kern="1200" dirty="0">
                <a:solidFill>
                  <a:prstClr val="black"/>
                </a:solidFill>
                <a:latin typeface="Calibri" panose="020F0502020204030204"/>
                <a:cs typeface="B Mitra" panose="00000400000000000000" pitchFamily="2" charset="-78"/>
              </a:rPr>
              <a:t>ل</a:t>
            </a:r>
            <a:r>
              <a:rPr lang="fa-IR" sz="1800" kern="1200" dirty="0" smtClean="0">
                <a:solidFill>
                  <a:prstClr val="black"/>
                </a:solidFill>
                <a:latin typeface="Calibri" panose="020F0502020204030204"/>
                <a:cs typeface="B Mitra" panose="00000400000000000000" pitchFamily="2" charset="-78"/>
              </a:rPr>
              <a:t> </a:t>
            </a:r>
            <a:r>
              <a:rPr lang="fa-IR" sz="1800" kern="1200" dirty="0">
                <a:solidFill>
                  <a:prstClr val="black"/>
                </a:solidFill>
                <a:latin typeface="Calibri" panose="020F0502020204030204"/>
                <a:cs typeface="B Mitra" panose="00000400000000000000" pitchFamily="2" charset="-78"/>
              </a:rPr>
              <a:t>می کند</a:t>
            </a:r>
            <a:r>
              <a:rPr lang="fa-IR" sz="2000" kern="1200" dirty="0">
                <a:solidFill>
                  <a:prstClr val="black"/>
                </a:solidFill>
                <a:latin typeface="Calibri" panose="020F0502020204030204"/>
                <a:cs typeface="B Mitra" panose="00000400000000000000" pitchFamily="2" charset="-78"/>
              </a:rPr>
              <a:t>.</a:t>
            </a:r>
            <a:r>
              <a:rPr lang="fa-IR" sz="3600" b="1" kern="1200" dirty="0">
                <a:solidFill>
                  <a:srgbClr val="FF0000"/>
                </a:solidFill>
                <a:latin typeface="Calibri" panose="020F0502020204030204"/>
                <a:cs typeface="B Mitra" panose="00000400000000000000" pitchFamily="2" charset="-78"/>
              </a:rPr>
              <a:t> </a:t>
            </a:r>
            <a:r>
              <a:rPr lang="fa-IR" sz="3600" b="1" kern="1200" dirty="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rPr>
              <a:t>×</a:t>
            </a:r>
            <a:endParaRPr lang="fa-IR" sz="2000" b="1" kern="1200" dirty="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endParaRPr>
          </a:p>
          <a:p>
            <a:pPr marL="0" lvl="0" indent="0" algn="r" rtl="1">
              <a:lnSpc>
                <a:spcPct val="100000"/>
              </a:lnSpc>
              <a:spcBef>
                <a:spcPts val="1000"/>
              </a:spcBef>
              <a:buClrTx/>
              <a:buSzTx/>
            </a:pPr>
            <a:endParaRPr lang="fa-IR" sz="3700" b="1" kern="1200" dirty="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endParaRPr>
          </a:p>
          <a:p>
            <a:pPr algn="r" rtl="1"/>
            <a:endParaRPr lang="en-US" dirty="0"/>
          </a:p>
        </p:txBody>
      </p:sp>
      <p:sp>
        <p:nvSpPr>
          <p:cNvPr id="5" name="Subtitle 4"/>
          <p:cNvSpPr>
            <a:spLocks noGrp="1"/>
          </p:cNvSpPr>
          <p:nvPr>
            <p:ph type="subTitle" idx="6"/>
          </p:nvPr>
        </p:nvSpPr>
        <p:spPr>
          <a:xfrm>
            <a:off x="5653048" y="1103379"/>
            <a:ext cx="2097157" cy="984300"/>
          </a:xfrm>
        </p:spPr>
        <p:txBody>
          <a:bodyPr/>
          <a:lstStyle/>
          <a:p>
            <a:pPr marL="0" lvl="0" indent="0" algn="r" rtl="1">
              <a:lnSpc>
                <a:spcPct val="90000"/>
              </a:lnSpc>
              <a:spcBef>
                <a:spcPts val="1000"/>
              </a:spcBef>
              <a:buClrTx/>
              <a:buSzTx/>
            </a:pPr>
            <a:r>
              <a:rPr lang="fa-IR" sz="1800" kern="1200" dirty="0">
                <a:solidFill>
                  <a:prstClr val="black"/>
                </a:solidFill>
                <a:latin typeface="Calibri" panose="020F0502020204030204"/>
                <a:cs typeface="B Mitra" panose="00000400000000000000" pitchFamily="2" charset="-78"/>
              </a:rPr>
              <a:t>باید همسرم نمونه باشد. </a:t>
            </a:r>
            <a:r>
              <a:rPr lang="fa-IR" sz="3600" b="1" kern="1200" dirty="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rPr>
              <a:t>×</a:t>
            </a:r>
          </a:p>
          <a:p>
            <a:pPr marL="0" lvl="0" indent="0" algn="r" rtl="1">
              <a:lnSpc>
                <a:spcPct val="90000"/>
              </a:lnSpc>
              <a:spcBef>
                <a:spcPts val="1000"/>
              </a:spcBef>
              <a:buClrTx/>
              <a:buSzTx/>
            </a:pPr>
            <a:r>
              <a:rPr lang="fa-IR" sz="1800" kern="1200" dirty="0">
                <a:solidFill>
                  <a:prstClr val="black"/>
                </a:solidFill>
                <a:latin typeface="Calibri" panose="020F0502020204030204"/>
                <a:cs typeface="B Mitra" panose="00000400000000000000" pitchFamily="2" charset="-78"/>
              </a:rPr>
              <a:t>اگر من و همســر آینده ام قبل از ازدواج با هم زندگي کنیم، شانس و خوشبختي مان را افزایش خواهیم داد. </a:t>
            </a:r>
            <a:r>
              <a:rPr lang="fa-IR" sz="3600" b="1" kern="1200" dirty="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rPr>
              <a:t>×</a:t>
            </a:r>
          </a:p>
          <a:p>
            <a:pPr marL="0" lvl="0" indent="0" algn="r" rtl="1">
              <a:lnSpc>
                <a:spcPct val="90000"/>
              </a:lnSpc>
              <a:spcBef>
                <a:spcPts val="1000"/>
              </a:spcBef>
              <a:buClrTx/>
              <a:buSzTx/>
            </a:pPr>
            <a:r>
              <a:rPr lang="fa-IR" sz="1800" kern="1200" dirty="0">
                <a:solidFill>
                  <a:prstClr val="black"/>
                </a:solidFill>
                <a:latin typeface="Calibri" panose="020F0502020204030204"/>
                <a:cs typeface="B Mitra" panose="00000400000000000000" pitchFamily="2" charset="-78"/>
              </a:rPr>
              <a:t>باور به  «عشق شدید،جبران کننده همه موانع است»</a:t>
            </a:r>
            <a:r>
              <a:rPr lang="fa-IR" sz="3600" b="1" kern="1200" dirty="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rPr>
              <a:t> ×</a:t>
            </a:r>
            <a:r>
              <a:rPr lang="en-US" sz="3600" b="1" kern="1200" dirty="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rPr>
              <a:t> </a:t>
            </a:r>
            <a:r>
              <a:rPr lang="fa-IR" sz="3600" b="1" kern="1200" dirty="0">
                <a:ln/>
                <a:solidFill>
                  <a:srgbClr val="FF0000"/>
                </a:solidFill>
                <a:effectLst>
                  <a:outerShdw blurRad="38100" dist="19050" dir="2700000" algn="tl" rotWithShape="0">
                    <a:prstClr val="black">
                      <a:lumMod val="50000"/>
                      <a:alpha val="40000"/>
                    </a:prstClr>
                  </a:outerShdw>
                </a:effectLst>
                <a:latin typeface="Calibri" panose="020F0502020204030204"/>
                <a:cs typeface="B Mitra" panose="00000400000000000000" pitchFamily="2" charset="-78"/>
              </a:rPr>
              <a:t> </a:t>
            </a:r>
            <a:r>
              <a:rPr lang="fa-IR" sz="1800" kern="1200" dirty="0">
                <a:solidFill>
                  <a:prstClr val="black"/>
                </a:solidFill>
                <a:latin typeface="Calibri" panose="020F0502020204030204"/>
                <a:cs typeface="B Mitra" panose="00000400000000000000" pitchFamily="2" charset="-78"/>
              </a:rPr>
              <a:t>و ...</a:t>
            </a:r>
            <a:endParaRPr lang="en-US" sz="1800" kern="1200" dirty="0">
              <a:solidFill>
                <a:prstClr val="black"/>
              </a:solidFill>
              <a:latin typeface="Calibri" panose="020F0502020204030204"/>
              <a:cs typeface="B Mitra" panose="00000400000000000000" pitchFamily="2" charset="-78"/>
            </a:endParaRPr>
          </a:p>
        </p:txBody>
      </p:sp>
    </p:spTree>
  </p:cSld>
  <p:clrMapOvr>
    <a:masterClrMapping/>
  </p:clrMapOvr>
  <mc:AlternateContent xmlns:mc="http://schemas.openxmlformats.org/markup-compatibility/2006">
    <mc:Choice xmlns:p15="http://schemas.microsoft.com/office/powerpoint/2012/main" xmlns="" Requires="p15">
      <p:transition>
        <p15:prstTrans prst="wind"/>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6" name="Google Shape;676;p44"/>
          <p:cNvSpPr/>
          <p:nvPr/>
        </p:nvSpPr>
        <p:spPr>
          <a:xfrm rot="8100000" flipH="1">
            <a:off x="4459425" y="-816875"/>
            <a:ext cx="1309573" cy="2448224"/>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77" name="Google Shape;677;p44"/>
          <p:cNvSpPr/>
          <p:nvPr/>
        </p:nvSpPr>
        <p:spPr>
          <a:xfrm rot="246160">
            <a:off x="8147437" y="2583017"/>
            <a:ext cx="1195836" cy="2832387"/>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78" name="Google Shape;678;p44"/>
          <p:cNvSpPr/>
          <p:nvPr/>
        </p:nvSpPr>
        <p:spPr>
          <a:xfrm>
            <a:off x="-160327" y="0"/>
            <a:ext cx="1395394" cy="2219660"/>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10" name="Content Placeholder 2"/>
          <p:cNvSpPr txBox="1">
            <a:spLocks/>
          </p:cNvSpPr>
          <p:nvPr/>
        </p:nvSpPr>
        <p:spPr>
          <a:xfrm>
            <a:off x="79899" y="1065320"/>
            <a:ext cx="8450802" cy="3870664"/>
          </a:xfrm>
          <a:prstGeom prst="rect">
            <a:avLst/>
          </a:prstGeom>
        </p:spPr>
        <p:txBody>
          <a:bodyPr vert="horz" lIns="91440" tIns="45720" rIns="91440" bIns="45720" numCol="2" rtlCol="1">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ClrTx/>
              <a:buFont typeface="Arial" panose="020B0604020202020204" pitchFamily="34" charset="0"/>
              <a:buNone/>
            </a:pPr>
            <a:r>
              <a:rPr lang="fa-IR" sz="3600" b="1" dirty="0" smtClean="0">
                <a:solidFill>
                  <a:srgbClr val="00B0F0"/>
                </a:solidFill>
                <a:latin typeface="Calibri" panose="020F0502020204030204"/>
                <a:cs typeface="B Mitra" panose="00000400000000000000" pitchFamily="2" charset="-78"/>
              </a:rPr>
              <a:t>□ </a:t>
            </a:r>
            <a:r>
              <a:rPr lang="fa-IR" sz="5600" b="1" dirty="0" smtClean="0">
                <a:solidFill>
                  <a:srgbClr val="00B0F0"/>
                </a:solidFill>
                <a:latin typeface="Calibri" panose="020F0502020204030204"/>
                <a:cs typeface="B Mitra" panose="00000400000000000000" pitchFamily="2" charset="-78"/>
              </a:rPr>
              <a:t>بالغ</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نه سخت گیر نه فرمان بردار</a:t>
            </a:r>
          </a:p>
          <a:p>
            <a:pPr marL="0" indent="0" algn="r" rtl="1">
              <a:buClrTx/>
              <a:buFont typeface="Arial" panose="020B0604020202020204" pitchFamily="34" charset="0"/>
              <a:buNone/>
            </a:pPr>
            <a:r>
              <a:rPr lang="en-US" sz="5600" b="1" dirty="0" smtClean="0">
                <a:solidFill>
                  <a:srgbClr val="00B0F0"/>
                </a:solidFill>
                <a:latin typeface="Calibri" panose="020F0502020204030204"/>
                <a:cs typeface="B Mitra" panose="00000400000000000000" pitchFamily="2" charset="-78"/>
              </a:rPr>
              <a:t>□</a:t>
            </a:r>
            <a:r>
              <a:rPr lang="fa-IR" sz="5600" b="1" dirty="0" smtClean="0">
                <a:solidFill>
                  <a:srgbClr val="00B0F0"/>
                </a:solidFill>
                <a:latin typeface="Calibri" panose="020F0502020204030204"/>
                <a:cs typeface="B Mitra" panose="00000400000000000000" pitchFamily="2" charset="-78"/>
              </a:rPr>
              <a:t> مسئولیت پذیر</a:t>
            </a:r>
          </a:p>
          <a:p>
            <a:pPr marL="0" indent="0" algn="r" rtl="1">
              <a:buClrTx/>
              <a:buFont typeface="Arial" panose="020B0604020202020204" pitchFamily="34" charset="0"/>
              <a:buNone/>
            </a:pPr>
            <a:r>
              <a:rPr lang="fa-IR" sz="5600" dirty="0" smtClean="0">
                <a:solidFill>
                  <a:prstClr val="black"/>
                </a:solidFill>
                <a:latin typeface="Calibri" panose="020F0502020204030204"/>
                <a:cs typeface="B Mitra" panose="00000400000000000000" pitchFamily="2" charset="-78"/>
              </a:rPr>
              <a:t>توانایی تصمیم گیری و پذیرش نتایج آن</a:t>
            </a:r>
          </a:p>
          <a:p>
            <a:pPr marL="0" indent="0" algn="r" rtl="1">
              <a:buClrTx/>
              <a:buFont typeface="Arial" panose="020B0604020202020204" pitchFamily="34" charset="0"/>
              <a:buNone/>
            </a:pPr>
            <a:r>
              <a:rPr lang="en-US" sz="5600" b="1" dirty="0" smtClean="0">
                <a:solidFill>
                  <a:srgbClr val="00B0F0"/>
                </a:solidFill>
                <a:latin typeface="Calibri" panose="020F0502020204030204"/>
                <a:cs typeface="B Mitra" panose="00000400000000000000" pitchFamily="2" charset="-78"/>
              </a:rPr>
              <a:t>□</a:t>
            </a:r>
            <a:r>
              <a:rPr lang="fa-IR" sz="5600" b="1" dirty="0" smtClean="0">
                <a:solidFill>
                  <a:srgbClr val="00B0F0"/>
                </a:solidFill>
                <a:latin typeface="Calibri" panose="020F0502020204030204"/>
                <a:cs typeface="B Mitra" panose="00000400000000000000" pitchFamily="2" charset="-78"/>
              </a:rPr>
              <a:t> خودکفا از نظر مالی</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داشتن بودجه مناسب برای آغاز زندگی.</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توانایی برنامه ریزی کردن و تعیین اهداف برای ارتقا خانواده</a:t>
            </a:r>
          </a:p>
          <a:p>
            <a:pPr marL="0" indent="0" algn="r" rtl="1">
              <a:buClrTx/>
              <a:buFont typeface="Arial" panose="020B0604020202020204" pitchFamily="34" charset="0"/>
              <a:buNone/>
            </a:pPr>
            <a:r>
              <a:rPr lang="en-US" sz="5600" b="1" dirty="0" smtClean="0">
                <a:solidFill>
                  <a:srgbClr val="00B0F0"/>
                </a:solidFill>
                <a:latin typeface="Calibri" panose="020F0502020204030204"/>
                <a:cs typeface="B Mitra" panose="00000400000000000000" pitchFamily="2" charset="-78"/>
              </a:rPr>
              <a:t>□</a:t>
            </a:r>
            <a:r>
              <a:rPr lang="fa-IR" sz="5600" b="1" dirty="0" smtClean="0">
                <a:solidFill>
                  <a:srgbClr val="00B0F0"/>
                </a:solidFill>
                <a:latin typeface="Calibri" panose="020F0502020204030204"/>
                <a:cs typeface="B Mitra" panose="00000400000000000000" pitchFamily="2" charset="-78"/>
              </a:rPr>
              <a:t> کاری</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منتظر دستور کسی نمی ماند، کارش را انجام می دهد.</a:t>
            </a:r>
          </a:p>
          <a:p>
            <a:pPr marL="0" indent="0" algn="r" rtl="1">
              <a:buClrTx/>
              <a:buFont typeface="Arial" panose="020B0604020202020204" pitchFamily="34" charset="0"/>
              <a:buNone/>
            </a:pPr>
            <a:r>
              <a:rPr lang="fa-IR" sz="5600" b="1" dirty="0" smtClean="0">
                <a:solidFill>
                  <a:srgbClr val="00B0F0"/>
                </a:solidFill>
                <a:latin typeface="Calibri" panose="020F0502020204030204"/>
                <a:cs typeface="B Mitra" panose="00000400000000000000" pitchFamily="2" charset="-78"/>
              </a:rPr>
              <a:t>□ توانا در برقراری ارتباط شفاهی </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مهارت های مناسب برقراری ارتباط، توانایی گفتگودرباره ایده ها و احساسات</a:t>
            </a:r>
          </a:p>
          <a:p>
            <a:pPr marL="0" indent="0" algn="r" rtl="1">
              <a:buClrTx/>
              <a:buFont typeface="Arial" panose="020B0604020202020204" pitchFamily="34" charset="0"/>
              <a:buNone/>
            </a:pPr>
            <a:r>
              <a:rPr lang="fa-IR" sz="5600" b="1" dirty="0" smtClean="0">
                <a:solidFill>
                  <a:srgbClr val="00B0F0"/>
                </a:solidFill>
                <a:latin typeface="Calibri" panose="020F0502020204030204"/>
                <a:cs typeface="B Mitra" panose="00000400000000000000" pitchFamily="2" charset="-78"/>
              </a:rPr>
              <a:t>□خودکفا از نظر عاطفی</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نقاط ضعف و قوت خود را می شناسد و از نظر عاطفی به کسی متکی نیست.</a:t>
            </a:r>
          </a:p>
          <a:p>
            <a:pPr marL="0" indent="0" algn="r" rtl="1">
              <a:buClrTx/>
              <a:buFont typeface="Arial" panose="020B0604020202020204" pitchFamily="34" charset="0"/>
              <a:buNone/>
            </a:pPr>
            <a:endParaRPr lang="fa-IR" sz="4800" dirty="0" smtClean="0">
              <a:solidFill>
                <a:sysClr val="windowText" lastClr="000000"/>
              </a:solidFill>
              <a:latin typeface="Calibri" panose="020F0502020204030204"/>
              <a:cs typeface="B Mitra" panose="00000400000000000000" pitchFamily="2" charset="-78"/>
            </a:endParaRPr>
          </a:p>
          <a:p>
            <a:pPr marL="0" indent="0" algn="r" rtl="1">
              <a:buClrTx/>
              <a:buFont typeface="Arial" panose="020B0604020202020204" pitchFamily="34" charset="0"/>
              <a:buNone/>
            </a:pPr>
            <a:endParaRPr lang="fa-IR" sz="4800" dirty="0" smtClean="0">
              <a:solidFill>
                <a:sysClr val="windowText" lastClr="000000"/>
              </a:solidFill>
              <a:latin typeface="Calibri" panose="020F0502020204030204"/>
              <a:cs typeface="B Mitra" panose="00000400000000000000" pitchFamily="2" charset="-78"/>
            </a:endParaRPr>
          </a:p>
          <a:p>
            <a:pPr marL="0" indent="0" algn="r" rtl="1">
              <a:buClrTx/>
              <a:buFont typeface="Arial" panose="020B0604020202020204" pitchFamily="34" charset="0"/>
              <a:buNone/>
            </a:pPr>
            <a:endParaRPr lang="fa-IR" sz="5600" b="1" dirty="0" smtClean="0">
              <a:solidFill>
                <a:srgbClr val="00B0F0"/>
              </a:solidFill>
              <a:latin typeface="Calibri" panose="020F0502020204030204"/>
              <a:cs typeface="B Mitra" panose="00000400000000000000" pitchFamily="2" charset="-78"/>
            </a:endParaRPr>
          </a:p>
          <a:p>
            <a:pPr marL="0" indent="0" algn="r" rtl="1">
              <a:buClrTx/>
              <a:buFont typeface="Arial" panose="020B0604020202020204" pitchFamily="34" charset="0"/>
              <a:buNone/>
            </a:pPr>
            <a:r>
              <a:rPr lang="fa-IR" sz="5600" b="1" dirty="0" smtClean="0">
                <a:solidFill>
                  <a:srgbClr val="00B0F0"/>
                </a:solidFill>
                <a:latin typeface="Calibri" panose="020F0502020204030204"/>
                <a:cs typeface="B Mitra" panose="00000400000000000000" pitchFamily="2" charset="-78"/>
              </a:rPr>
              <a:t>□ با اعتماد به نفس</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نه متکبراست، نه اعتماد به نفس پایینی دارد.</a:t>
            </a:r>
          </a:p>
          <a:p>
            <a:pPr marL="0" indent="0" algn="r" rtl="1">
              <a:buClrTx/>
              <a:buFont typeface="Arial" panose="020B0604020202020204" pitchFamily="34" charset="0"/>
              <a:buNone/>
            </a:pPr>
            <a:r>
              <a:rPr lang="fa-IR" sz="5600" b="1" dirty="0" smtClean="0">
                <a:solidFill>
                  <a:srgbClr val="00B0F0"/>
                </a:solidFill>
                <a:latin typeface="Calibri" panose="020F0502020204030204"/>
                <a:cs typeface="B Mitra" panose="00000400000000000000" pitchFamily="2" charset="-78"/>
              </a:rPr>
              <a:t>□دارای توانایی کمک کردن و کمک گرفتن</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خودخواه نیست و درعین حال بیش از اندازه از دیگران کمک نمی گیرد.</a:t>
            </a:r>
          </a:p>
          <a:p>
            <a:pPr marL="0" indent="0" algn="r" rtl="1">
              <a:buClrTx/>
              <a:buFont typeface="Arial" panose="020B0604020202020204" pitchFamily="34" charset="0"/>
              <a:buNone/>
            </a:pPr>
            <a:r>
              <a:rPr lang="fa-IR" sz="5600" b="1" dirty="0" smtClean="0">
                <a:solidFill>
                  <a:srgbClr val="00B0F0"/>
                </a:solidFill>
                <a:latin typeface="Calibri" panose="020F0502020204030204"/>
                <a:cs typeface="B Mitra" panose="00000400000000000000" pitchFamily="2" charset="-78"/>
              </a:rPr>
              <a:t>□ مراقب</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خون گرم، مهربان و دلسوز</a:t>
            </a:r>
          </a:p>
          <a:p>
            <a:pPr marL="0" indent="0" algn="r" rtl="1">
              <a:buClrTx/>
              <a:buFont typeface="Arial" panose="020B0604020202020204" pitchFamily="34" charset="0"/>
              <a:buNone/>
            </a:pPr>
            <a:r>
              <a:rPr lang="fa-IR" sz="5600" b="1" dirty="0" smtClean="0">
                <a:solidFill>
                  <a:srgbClr val="00B0F0"/>
                </a:solidFill>
                <a:latin typeface="Calibri" panose="020F0502020204030204"/>
                <a:cs typeface="B Mitra" panose="00000400000000000000" pitchFamily="2" charset="-78"/>
              </a:rPr>
              <a:t>□ انعطاف پذیر</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مشتاق تغییر و تحول و رشد</a:t>
            </a:r>
          </a:p>
          <a:p>
            <a:pPr marL="0" indent="0" algn="r" rtl="1">
              <a:buClrTx/>
              <a:buFont typeface="Arial" panose="020B0604020202020204" pitchFamily="34" charset="0"/>
              <a:buNone/>
            </a:pPr>
            <a:r>
              <a:rPr lang="fa-IR" sz="5600" b="1" dirty="0" smtClean="0">
                <a:solidFill>
                  <a:srgbClr val="00B0F0"/>
                </a:solidFill>
                <a:latin typeface="Calibri" panose="020F0502020204030204"/>
                <a:cs typeface="B Mitra" panose="00000400000000000000" pitchFamily="2" charset="-78"/>
              </a:rPr>
              <a:t>□ پایدار از نظر عاطفی</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خوش بین و شاد</a:t>
            </a:r>
          </a:p>
          <a:p>
            <a:pPr marL="0" indent="0" algn="r" rtl="1">
              <a:buClrTx/>
              <a:buFont typeface="Arial" panose="020B0604020202020204" pitchFamily="34" charset="0"/>
              <a:buNone/>
            </a:pPr>
            <a:r>
              <a:rPr lang="fa-IR" sz="5600" b="1" dirty="0" smtClean="0">
                <a:solidFill>
                  <a:srgbClr val="00B0F0"/>
                </a:solidFill>
                <a:latin typeface="Calibri" panose="020F0502020204030204"/>
                <a:cs typeface="B Mitra" panose="00000400000000000000" pitchFamily="2" charset="-78"/>
              </a:rPr>
              <a:t>□ مدیر</a:t>
            </a:r>
          </a:p>
          <a:p>
            <a:pPr marL="0" indent="0" algn="r" rtl="1">
              <a:buClrTx/>
              <a:buFont typeface="Arial" panose="020B0604020202020204" pitchFamily="34" charset="0"/>
              <a:buNone/>
            </a:pPr>
            <a:r>
              <a:rPr lang="fa-IR" sz="5600" dirty="0" smtClean="0">
                <a:solidFill>
                  <a:sysClr val="windowText" lastClr="000000"/>
                </a:solidFill>
                <a:latin typeface="Calibri" panose="020F0502020204030204"/>
                <a:cs typeface="B Mitra" panose="00000400000000000000" pitchFamily="2" charset="-78"/>
              </a:rPr>
              <a:t>تدبیر و صرف وقت مناسب برای برقراری و استحکام یک رابطه برای تشکیل خانواده</a:t>
            </a:r>
          </a:p>
          <a:p>
            <a:pPr marL="0" indent="0" algn="r" rtl="1">
              <a:buClrTx/>
              <a:buFont typeface="Arial" panose="020B0604020202020204" pitchFamily="34" charset="0"/>
              <a:buNone/>
            </a:pPr>
            <a:endParaRPr lang="fa-IR" sz="3800" dirty="0" smtClean="0">
              <a:solidFill>
                <a:sysClr val="windowText" lastClr="000000"/>
              </a:solidFill>
              <a:latin typeface="Calibri" panose="020F0502020204030204"/>
              <a:cs typeface="B Mitra" panose="00000400000000000000" pitchFamily="2" charset="-78"/>
            </a:endParaRPr>
          </a:p>
          <a:p>
            <a:pPr marL="0" indent="0" algn="r" rtl="1">
              <a:buClrTx/>
              <a:buFont typeface="Arial" panose="020B0604020202020204" pitchFamily="34" charset="0"/>
              <a:buNone/>
            </a:pPr>
            <a:r>
              <a:rPr lang="fa-IR" sz="3800" dirty="0" smtClean="0">
                <a:solidFill>
                  <a:sysClr val="windowText" lastClr="000000"/>
                </a:solidFill>
                <a:latin typeface="Calibri" panose="020F0502020204030204"/>
              </a:rPr>
              <a:t>             </a:t>
            </a:r>
            <a:endParaRPr lang="en-US" sz="3800" dirty="0">
              <a:solidFill>
                <a:sysClr val="windowText" lastClr="000000"/>
              </a:solidFill>
              <a:latin typeface="Calibri" panose="020F0502020204030204"/>
              <a:cs typeface="B Mitra" panose="00000400000000000000" pitchFamily="2" charset="-78"/>
            </a:endParaRPr>
          </a:p>
        </p:txBody>
      </p:sp>
      <p:sp>
        <p:nvSpPr>
          <p:cNvPr id="11" name="Google Shape;561;p39"/>
          <p:cNvSpPr txBox="1">
            <a:spLocks noGrp="1"/>
          </p:cNvSpPr>
          <p:nvPr>
            <p:ph type="title"/>
          </p:nvPr>
        </p:nvSpPr>
        <p:spPr>
          <a:xfrm>
            <a:off x="881783" y="183244"/>
            <a:ext cx="7165866" cy="1080900"/>
          </a:xfrm>
          <a:prstGeom prst="rect">
            <a:avLst/>
          </a:prstGeom>
        </p:spPr>
        <p:txBody>
          <a:bodyPr spcFirstLastPara="1" wrap="square" lIns="91425" tIns="91425" rIns="91425" bIns="91425" anchor="ctr" anchorCtr="0">
            <a:noAutofit/>
          </a:bodyPr>
          <a:lstStyle/>
          <a:p>
            <a:pPr lvl="0" algn="ctr" rtl="1">
              <a:buClr>
                <a:schemeClr val="dk1"/>
              </a:buClr>
              <a:buSzPts val="1100"/>
            </a:pPr>
            <a:r>
              <a:rPr lang="fa-IR" sz="2800" b="0" kern="1200" dirty="0">
                <a:solidFill>
                  <a:prstClr val="black"/>
                </a:solidFill>
                <a:latin typeface="Calibri Light" panose="020F0302020204030204"/>
                <a:cs typeface="B Mitra" panose="00000400000000000000" pitchFamily="2" charset="-78"/>
              </a:rPr>
              <a:t>برای ازدواج آمادگی دارید</a:t>
            </a:r>
            <a:r>
              <a:rPr lang="fa-IR" sz="2800" b="0" kern="1200" dirty="0" smtClean="0">
                <a:solidFill>
                  <a:prstClr val="black"/>
                </a:solidFill>
                <a:latin typeface="Calibri Light" panose="020F0302020204030204"/>
                <a:cs typeface="B Mitra" panose="00000400000000000000" pitchFamily="2" charset="-78"/>
              </a:rPr>
              <a:t>؟</a:t>
            </a:r>
            <a:r>
              <a:rPr lang="fa-IR" sz="2800" b="0" kern="1200" dirty="0">
                <a:solidFill>
                  <a:prstClr val="black"/>
                </a:solidFill>
                <a:latin typeface="Calibri Light" panose="020F0302020204030204"/>
                <a:cs typeface="B Mitra" panose="00000400000000000000" pitchFamily="2" charset="-78"/>
              </a:rPr>
              <a:t/>
            </a:r>
            <a:br>
              <a:rPr lang="fa-IR" sz="2800" b="0" kern="1200" dirty="0">
                <a:solidFill>
                  <a:prstClr val="black"/>
                </a:solidFill>
                <a:latin typeface="Calibri Light" panose="020F0302020204030204"/>
                <a:cs typeface="B Mitra" panose="00000400000000000000" pitchFamily="2" charset="-78"/>
              </a:rPr>
            </a:br>
            <a:r>
              <a:rPr lang="fa-IR" sz="2800" b="0" kern="1200" dirty="0">
                <a:solidFill>
                  <a:prstClr val="black"/>
                </a:solidFill>
                <a:latin typeface="Calibri Light" panose="020F0302020204030204"/>
                <a:cs typeface="B Mitra" panose="00000400000000000000" pitchFamily="2" charset="-78"/>
              </a:rPr>
              <a:t>کدام یک از این موارد جز ویژگی های شماست</a:t>
            </a:r>
            <a:r>
              <a:rPr lang="fa-IR" sz="2800" b="0" kern="1200" dirty="0" smtClean="0">
                <a:solidFill>
                  <a:prstClr val="black"/>
                </a:solidFill>
                <a:latin typeface="Calibri Light" panose="020F0302020204030204"/>
                <a:cs typeface="B Mitra" panose="00000400000000000000" pitchFamily="2" charset="-78"/>
              </a:rPr>
              <a:t>؟</a:t>
            </a:r>
            <a:endParaRPr sz="1100" dirty="0"/>
          </a:p>
        </p:txBody>
      </p:sp>
    </p:spTree>
    <p:extLst>
      <p:ext uri="{BB962C8B-B14F-4D97-AF65-F5344CB8AC3E}">
        <p14:creationId xmlns:p14="http://schemas.microsoft.com/office/powerpoint/2010/main" val="35247974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40"/>
          <p:cNvPicPr preferRelativeResize="0"/>
          <p:nvPr/>
        </p:nvPicPr>
        <p:blipFill>
          <a:blip r:embed="rId3">
            <a:alphaModFix/>
          </a:blip>
          <a:stretch>
            <a:fillRect/>
          </a:stretch>
        </p:blipFill>
        <p:spPr>
          <a:xfrm rot="4277581">
            <a:off x="-180971" y="3793285"/>
            <a:ext cx="1369467" cy="918489"/>
          </a:xfrm>
          <a:prstGeom prst="rect">
            <a:avLst/>
          </a:prstGeom>
          <a:noFill/>
          <a:ln>
            <a:noFill/>
          </a:ln>
        </p:spPr>
      </p:pic>
      <p:sp>
        <p:nvSpPr>
          <p:cNvPr id="567" name="Google Shape;567;p40"/>
          <p:cNvSpPr txBox="1">
            <a:spLocks noGrp="1"/>
          </p:cNvSpPr>
          <p:nvPr>
            <p:ph type="title" idx="4"/>
          </p:nvPr>
        </p:nvSpPr>
        <p:spPr>
          <a:xfrm>
            <a:off x="178294" y="310604"/>
            <a:ext cx="7665298" cy="1080900"/>
          </a:xfrm>
          <a:prstGeom prst="rect">
            <a:avLst/>
          </a:prstGeom>
        </p:spPr>
        <p:txBody>
          <a:bodyPr spcFirstLastPara="1" wrap="square" lIns="91425" tIns="91425" rIns="91425" bIns="91425" anchor="ctr" anchorCtr="0">
            <a:noAutofit/>
          </a:bodyPr>
          <a:lstStyle/>
          <a:p>
            <a:pPr lvl="0" algn="ctr" rtl="1"/>
            <a:r>
              <a:rPr lang="fa-IR" sz="3600" b="0" kern="1200" dirty="0">
                <a:solidFill>
                  <a:prstClr val="black"/>
                </a:solidFill>
                <a:latin typeface="Calibri Light" panose="020F0302020204030204"/>
                <a:cs typeface="B Mitra" panose="00000400000000000000" pitchFamily="2" charset="-78"/>
              </a:rPr>
              <a:t>عوامل موثر بر ازدواج</a:t>
            </a:r>
            <a:br>
              <a:rPr lang="fa-IR" sz="3600" b="0" kern="1200" dirty="0">
                <a:solidFill>
                  <a:prstClr val="black"/>
                </a:solidFill>
                <a:latin typeface="Calibri Light" panose="020F0302020204030204"/>
                <a:cs typeface="B Mitra" panose="00000400000000000000" pitchFamily="2" charset="-78"/>
              </a:rPr>
            </a:br>
            <a:r>
              <a:rPr lang="fa-IR" sz="3600" b="0" kern="1200" dirty="0">
                <a:solidFill>
                  <a:prstClr val="black"/>
                </a:solidFill>
                <a:latin typeface="Calibri Light" panose="020F0302020204030204"/>
                <a:cs typeface="B Mitra" panose="00000400000000000000" pitchFamily="2" charset="-78"/>
              </a:rPr>
              <a:t>مورادی که رابطه آینده شما را تحت تاثیر قرار می دهد</a:t>
            </a:r>
            <a:endParaRPr sz="1400" dirty="0"/>
          </a:p>
        </p:txBody>
      </p:sp>
      <p:grpSp>
        <p:nvGrpSpPr>
          <p:cNvPr id="568" name="Google Shape;568;p40"/>
          <p:cNvGrpSpPr/>
          <p:nvPr/>
        </p:nvGrpSpPr>
        <p:grpSpPr>
          <a:xfrm>
            <a:off x="211750" y="3672895"/>
            <a:ext cx="507775" cy="1219450"/>
            <a:chOff x="3595975" y="3944050"/>
            <a:chExt cx="507775" cy="1219450"/>
          </a:xfrm>
        </p:grpSpPr>
        <p:sp>
          <p:nvSpPr>
            <p:cNvPr id="569"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4" name="Google Shape;624;p40"/>
          <p:cNvPicPr preferRelativeResize="0"/>
          <p:nvPr/>
        </p:nvPicPr>
        <p:blipFill>
          <a:blip r:embed="rId3">
            <a:alphaModFix/>
          </a:blip>
          <a:stretch>
            <a:fillRect/>
          </a:stretch>
        </p:blipFill>
        <p:spPr>
          <a:xfrm rot="-4648868">
            <a:off x="7795747" y="391810"/>
            <a:ext cx="1369467" cy="918489"/>
          </a:xfrm>
          <a:prstGeom prst="rect">
            <a:avLst/>
          </a:prstGeom>
          <a:noFill/>
          <a:ln>
            <a:noFill/>
          </a:ln>
        </p:spPr>
      </p:pic>
      <p:grpSp>
        <p:nvGrpSpPr>
          <p:cNvPr id="625" name="Google Shape;625;p40"/>
          <p:cNvGrpSpPr/>
          <p:nvPr/>
        </p:nvGrpSpPr>
        <p:grpSpPr>
          <a:xfrm rot="-729767">
            <a:off x="8383197" y="127418"/>
            <a:ext cx="561527" cy="1317663"/>
            <a:chOff x="4562950" y="1179300"/>
            <a:chExt cx="561500" cy="1317600"/>
          </a:xfrm>
        </p:grpSpPr>
        <p:sp>
          <p:nvSpPr>
            <p:cNvPr id="626" name="Google Shape;626;p40"/>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0"/>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0"/>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Content Placeholder 2"/>
          <p:cNvSpPr txBox="1">
            <a:spLocks/>
          </p:cNvSpPr>
          <p:nvPr/>
        </p:nvSpPr>
        <p:spPr>
          <a:xfrm>
            <a:off x="971186" y="1826412"/>
            <a:ext cx="7644212" cy="322197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smtClean="0">
                <a:ln>
                  <a:noFill/>
                </a:ln>
                <a:solidFill>
                  <a:srgbClr val="C00000"/>
                </a:solidFill>
                <a:effectLst/>
                <a:uLnTx/>
                <a:uFillTx/>
                <a:latin typeface="Calibri" panose="020F0502020204030204"/>
                <a:cs typeface="B Mitra" panose="00000400000000000000" pitchFamily="2" charset="-78"/>
              </a:rPr>
              <a:t>تجربیات دوران کودکی</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800" b="0" i="0" u="none" strike="noStrike" kern="1200" cap="none" spc="0" normalizeH="0" baseline="0" noProof="0" smtClean="0">
                <a:ln>
                  <a:noFill/>
                </a:ln>
                <a:solidFill>
                  <a:sysClr val="windowText" lastClr="000000"/>
                </a:solidFill>
                <a:effectLst/>
                <a:uLnTx/>
                <a:uFillTx/>
                <a:latin typeface="Calibri" panose="020F0502020204030204"/>
                <a:cs typeface="B Mitra" panose="00000400000000000000" pitchFamily="2" charset="-78"/>
              </a:rPr>
              <a:t>آیا تجربه ای از دوران کودکی دارید که بتواندتاثیر منفی بر زندگی مشترک شما بگذارد؟</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smtClean="0">
                <a:ln>
                  <a:noFill/>
                </a:ln>
                <a:solidFill>
                  <a:srgbClr val="C00000"/>
                </a:solidFill>
                <a:effectLst/>
                <a:uLnTx/>
                <a:uFillTx/>
                <a:latin typeface="Calibri" panose="020F0502020204030204"/>
                <a:cs typeface="B Mitra" panose="00000400000000000000" pitchFamily="2" charset="-78"/>
              </a:rPr>
              <a:t>والدین</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800" b="0" i="0" u="none" strike="noStrike" kern="1200" cap="none" spc="0" normalizeH="0" baseline="0" noProof="0" smtClean="0">
                <a:ln>
                  <a:noFill/>
                </a:ln>
                <a:solidFill>
                  <a:sysClr val="windowText" lastClr="000000"/>
                </a:solidFill>
                <a:effectLst/>
                <a:uLnTx/>
                <a:uFillTx/>
                <a:latin typeface="Calibri" panose="020F0502020204030204"/>
                <a:cs typeface="B Mitra" panose="00000400000000000000" pitchFamily="2" charset="-78"/>
              </a:rPr>
              <a:t>آیا والدین تان مهربان و صمیمی بوده و هستند یا همیشه دعوا داشته اند؟ ایا قصد مراقبت از آنها را دارید؟</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smtClean="0">
                <a:ln>
                  <a:noFill/>
                </a:ln>
                <a:solidFill>
                  <a:srgbClr val="C00000"/>
                </a:solidFill>
                <a:effectLst/>
                <a:uLnTx/>
                <a:uFillTx/>
                <a:latin typeface="Calibri" panose="020F0502020204030204"/>
                <a:cs typeface="B Mitra" panose="00000400000000000000" pitchFamily="2" charset="-78"/>
              </a:rPr>
              <a:t>پس زمینه های مذهبی</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800" b="0" i="0" u="none" strike="noStrike" kern="1200" cap="none" spc="0" normalizeH="0" baseline="0" noProof="0" smtClean="0">
                <a:ln>
                  <a:noFill/>
                </a:ln>
                <a:solidFill>
                  <a:sysClr val="windowText" lastClr="000000"/>
                </a:solidFill>
                <a:effectLst/>
                <a:uLnTx/>
                <a:uFillTx/>
                <a:latin typeface="Calibri" panose="020F0502020204030204"/>
                <a:cs typeface="B Mitra" panose="00000400000000000000" pitchFamily="2" charset="-78"/>
              </a:rPr>
              <a:t>آیا مذهبی هستید یا نه؟</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2800" b="0" i="0" u="none" strike="noStrike" kern="1200" cap="none" spc="0" normalizeH="0" baseline="0" noProof="0" smtClean="0">
                <a:ln>
                  <a:noFill/>
                </a:ln>
                <a:solidFill>
                  <a:srgbClr val="C00000"/>
                </a:solidFill>
                <a:effectLst/>
                <a:uLnTx/>
                <a:uFillTx/>
                <a:latin typeface="Calibri" panose="020F0502020204030204"/>
                <a:cs typeface="B Mitra" panose="00000400000000000000" pitchFamily="2" charset="-78"/>
              </a:rPr>
              <a:t>تحصیلات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2800" b="0" i="0" u="none" strike="noStrike" kern="1200" cap="none" spc="0" normalizeH="0" baseline="0" noProof="0" smtClean="0">
                <a:ln>
                  <a:noFill/>
                </a:ln>
                <a:solidFill>
                  <a:sysClr val="windowText" lastClr="000000"/>
                </a:solidFill>
                <a:effectLst/>
                <a:uLnTx/>
                <a:uFillTx/>
                <a:latin typeface="Calibri" panose="020F0502020204030204"/>
                <a:cs typeface="B Mitra" panose="00000400000000000000" pitchFamily="2" charset="-78"/>
              </a:rPr>
              <a:t>آیا سطح تحصیلات شما و همسرتان یکسان است؟ آیا اگر میزان تحصیلات همسرتان بالاتر باشد احساس بدی پیدا می کنید؟ در آینده چه اهدافی برای تحصیل دارید؟</a:t>
            </a: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pic>
        <p:nvPicPr>
          <p:cNvPr id="1082" name="Google Shape;1082;p50"/>
          <p:cNvPicPr preferRelativeResize="0"/>
          <p:nvPr/>
        </p:nvPicPr>
        <p:blipFill>
          <a:blip r:embed="rId3">
            <a:alphaModFix/>
          </a:blip>
          <a:stretch>
            <a:fillRect/>
          </a:stretch>
        </p:blipFill>
        <p:spPr>
          <a:xfrm>
            <a:off x="6735175" y="-578951"/>
            <a:ext cx="4834899" cy="3241449"/>
          </a:xfrm>
          <a:prstGeom prst="rect">
            <a:avLst/>
          </a:prstGeom>
          <a:noFill/>
          <a:ln>
            <a:noFill/>
          </a:ln>
        </p:spPr>
      </p:pic>
      <p:sp>
        <p:nvSpPr>
          <p:cNvPr id="1085" name="Google Shape;1085;p50"/>
          <p:cNvSpPr/>
          <p:nvPr/>
        </p:nvSpPr>
        <p:spPr>
          <a:xfrm rot="-8751754">
            <a:off x="7396369" y="-793002"/>
            <a:ext cx="1414986" cy="3280894"/>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1086" name="Google Shape;1086;p50"/>
          <p:cNvSpPr/>
          <p:nvPr/>
        </p:nvSpPr>
        <p:spPr>
          <a:xfrm rot="-8100000">
            <a:off x="8066648" y="475479"/>
            <a:ext cx="1360317" cy="2528823"/>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7" name="Content Placeholder 2"/>
          <p:cNvSpPr txBox="1">
            <a:spLocks/>
          </p:cNvSpPr>
          <p:nvPr/>
        </p:nvSpPr>
        <p:spPr>
          <a:xfrm>
            <a:off x="177554" y="847445"/>
            <a:ext cx="6557622" cy="39753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Tx/>
            </a:pPr>
            <a:r>
              <a:rPr lang="fa-IR" dirty="0" smtClean="0">
                <a:solidFill>
                  <a:srgbClr val="C00000"/>
                </a:solidFill>
                <a:cs typeface="B Mitra" panose="00000400000000000000" pitchFamily="2" charset="-78"/>
              </a:rPr>
              <a:t>پس زمینه های فرهنگی، اجتماعی و اقتصادی</a:t>
            </a:r>
          </a:p>
          <a:p>
            <a:pPr marL="0" indent="0" algn="r" rtl="1">
              <a:buClrTx/>
              <a:buFont typeface="Arial" panose="020B0604020202020204" pitchFamily="34" charset="0"/>
              <a:buNone/>
            </a:pPr>
            <a:r>
              <a:rPr lang="fa-IR" dirty="0" smtClean="0">
                <a:cs typeface="B Mitra" panose="00000400000000000000" pitchFamily="2" charset="-78"/>
              </a:rPr>
              <a:t>به زمینه های فکری یکدیگر توجه کنید. در صورت عدم هماهنگی در آنها مشکلات بالقوه ای در آداب و رسوم، زندگی خانوادگی، سنت ها، انتظارات و توقعات شما به وجود خواهد آمد؟</a:t>
            </a:r>
          </a:p>
          <a:p>
            <a:pPr algn="r" rtl="1">
              <a:buClrTx/>
            </a:pPr>
            <a:r>
              <a:rPr lang="fa-IR" dirty="0" smtClean="0">
                <a:solidFill>
                  <a:srgbClr val="C00000"/>
                </a:solidFill>
                <a:cs typeface="B Mitra" panose="00000400000000000000" pitchFamily="2" charset="-78"/>
              </a:rPr>
              <a:t>هوش</a:t>
            </a:r>
          </a:p>
          <a:p>
            <a:pPr marL="0" indent="0" algn="r" rtl="1">
              <a:buClrTx/>
              <a:buFont typeface="Arial" panose="020B0604020202020204" pitchFamily="34" charset="0"/>
              <a:buNone/>
            </a:pPr>
            <a:r>
              <a:rPr lang="fa-IR" dirty="0" smtClean="0">
                <a:cs typeface="B Mitra" panose="00000400000000000000" pitchFamily="2" charset="-78"/>
              </a:rPr>
              <a:t>اگر همسر شما از شما باهوش تر باشد و یا بالعکس، ناراحت می شوید؟</a:t>
            </a:r>
          </a:p>
          <a:p>
            <a:pPr algn="r" rtl="1">
              <a:buClrTx/>
            </a:pPr>
            <a:r>
              <a:rPr lang="fa-IR" dirty="0" smtClean="0">
                <a:solidFill>
                  <a:srgbClr val="C00000"/>
                </a:solidFill>
                <a:cs typeface="B Mitra" panose="00000400000000000000" pitchFamily="2" charset="-78"/>
              </a:rPr>
              <a:t>روابط خانوادگی</a:t>
            </a:r>
          </a:p>
          <a:p>
            <a:pPr marL="0" indent="0" algn="r" rtl="1">
              <a:buClrTx/>
              <a:buFont typeface="Arial" panose="020B0604020202020204" pitchFamily="34" charset="0"/>
              <a:buNone/>
            </a:pPr>
            <a:r>
              <a:rPr lang="fa-IR" dirty="0" smtClean="0">
                <a:cs typeface="B Mitra" panose="00000400000000000000" pitchFamily="2" charset="-78"/>
              </a:rPr>
              <a:t>آیا دیدگاه خاصی درباره خانواده همسر دارید؟ درباره بستگان همسرآینده خود چه فکری می کنید؟</a:t>
            </a:r>
            <a:endParaRPr lang="en-US" dirty="0">
              <a:cs typeface="B Mitra" panose="00000400000000000000" pitchFamily="2" charset="-78"/>
            </a:endParaRPr>
          </a:p>
        </p:txBody>
      </p:sp>
    </p:spTree>
    <p:extLst>
      <p:ext uri="{BB962C8B-B14F-4D97-AF65-F5344CB8AC3E}">
        <p14:creationId xmlns:p14="http://schemas.microsoft.com/office/powerpoint/2010/main" val="16570624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5" name="Google Shape;1435;p61"/>
          <p:cNvSpPr/>
          <p:nvPr/>
        </p:nvSpPr>
        <p:spPr>
          <a:xfrm rot="2897699">
            <a:off x="7386055" y="183012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 name="Content Placeholder 2"/>
          <p:cNvSpPr txBox="1">
            <a:spLocks/>
          </p:cNvSpPr>
          <p:nvPr/>
        </p:nvSpPr>
        <p:spPr>
          <a:xfrm>
            <a:off x="870012" y="563953"/>
            <a:ext cx="6507332" cy="408794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Tx/>
            </a:pPr>
            <a:r>
              <a:rPr lang="fa-IR" dirty="0" smtClean="0">
                <a:solidFill>
                  <a:srgbClr val="C00000"/>
                </a:solidFill>
                <a:cs typeface="B Mitra" panose="00000400000000000000" pitchFamily="2" charset="-78"/>
              </a:rPr>
              <a:t>نگرش مالی</a:t>
            </a:r>
          </a:p>
          <a:p>
            <a:pPr marL="0" indent="0" algn="r" rtl="1">
              <a:buClrTx/>
              <a:buFont typeface="Arial" panose="020B0604020202020204" pitchFamily="34" charset="0"/>
              <a:buNone/>
            </a:pPr>
            <a:r>
              <a:rPr lang="fa-IR" dirty="0" smtClean="0">
                <a:cs typeface="B Mitra" panose="00000400000000000000" pitchFamily="2" charset="-78"/>
              </a:rPr>
              <a:t>آیا درباره مدیریت کردن مسایل مالی پس از ازدواج، با شریک زندگی تان گفت و گو کرده اید؟</a:t>
            </a:r>
          </a:p>
          <a:p>
            <a:pPr algn="r" rtl="1">
              <a:buClrTx/>
            </a:pPr>
            <a:r>
              <a:rPr lang="fa-IR" dirty="0" smtClean="0">
                <a:solidFill>
                  <a:srgbClr val="C00000"/>
                </a:solidFill>
                <a:cs typeface="B Mitra" panose="00000400000000000000" pitchFamily="2" charset="-78"/>
              </a:rPr>
              <a:t>تعداد بچه ها</a:t>
            </a:r>
          </a:p>
          <a:p>
            <a:pPr marL="0" indent="0" algn="r" rtl="1">
              <a:buClrTx/>
              <a:buFont typeface="Arial" panose="020B0604020202020204" pitchFamily="34" charset="0"/>
              <a:buNone/>
            </a:pPr>
            <a:r>
              <a:rPr lang="fa-IR" dirty="0" smtClean="0">
                <a:cs typeface="B Mitra" panose="00000400000000000000" pitchFamily="2" charset="-78"/>
              </a:rPr>
              <a:t>آیا دیدگاه تان درباره تعداد بچه متفاوت است؟ درباره نقش تان در فرزندپروری گفت و گو کرده اید؟</a:t>
            </a:r>
          </a:p>
          <a:p>
            <a:pPr algn="r" rtl="1">
              <a:buClrTx/>
            </a:pPr>
            <a:r>
              <a:rPr lang="fa-IR" dirty="0" smtClean="0">
                <a:solidFill>
                  <a:srgbClr val="C00000"/>
                </a:solidFill>
                <a:cs typeface="B Mitra" panose="00000400000000000000" pitchFamily="2" charset="-78"/>
              </a:rPr>
              <a:t>مشکلات جنسی بالقوه</a:t>
            </a:r>
          </a:p>
          <a:p>
            <a:pPr marL="0" indent="0" algn="r" rtl="1">
              <a:buClrTx/>
              <a:buFont typeface="Arial" panose="020B0604020202020204" pitchFamily="34" charset="0"/>
              <a:buNone/>
            </a:pPr>
            <a:r>
              <a:rPr lang="fa-IR" dirty="0" smtClean="0">
                <a:cs typeface="B Mitra" panose="00000400000000000000" pitchFamily="2" charset="-78"/>
              </a:rPr>
              <a:t>درباره تمایلات جنسی تان چه فکر می کنید؟ </a:t>
            </a:r>
          </a:p>
          <a:p>
            <a:pPr algn="r" rtl="1">
              <a:buClrTx/>
            </a:pPr>
            <a:r>
              <a:rPr lang="fa-IR" dirty="0" smtClean="0">
                <a:solidFill>
                  <a:srgbClr val="C00000"/>
                </a:solidFill>
                <a:cs typeface="B Mitra" panose="00000400000000000000" pitchFamily="2" charset="-78"/>
              </a:rPr>
              <a:t>سازماندهی زندگی</a:t>
            </a:r>
          </a:p>
          <a:p>
            <a:pPr marL="0" indent="0" algn="r" rtl="1">
              <a:buClrTx/>
              <a:buFont typeface="Arial" panose="020B0604020202020204" pitchFamily="34" charset="0"/>
              <a:buNone/>
            </a:pPr>
            <a:r>
              <a:rPr lang="fa-IR" dirty="0" smtClean="0">
                <a:cs typeface="B Mitra" panose="00000400000000000000" pitchFamily="2" charset="-78"/>
              </a:rPr>
              <a:t>پس از ازدواج کجا زندگی خواهید کرد؟ در خانه خود یا والدین تان؟</a:t>
            </a:r>
          </a:p>
          <a:p>
            <a:pPr algn="r" rtl="1">
              <a:buClrTx/>
            </a:pPr>
            <a:endParaRPr lang="en-US" dirty="0">
              <a:cs typeface="B Mitra" panose="00000400000000000000" pitchFamily="2" charset="-78"/>
            </a:endParaRPr>
          </a:p>
        </p:txBody>
      </p:sp>
    </p:spTree>
    <p:extLst>
      <p:ext uri="{BB962C8B-B14F-4D97-AF65-F5344CB8AC3E}">
        <p14:creationId xmlns:p14="http://schemas.microsoft.com/office/powerpoint/2010/main" val="1511332948"/>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pic>
        <p:nvPicPr>
          <p:cNvPr id="1067" name="Google Shape;1067;p49"/>
          <p:cNvPicPr preferRelativeResize="0"/>
          <p:nvPr/>
        </p:nvPicPr>
        <p:blipFill>
          <a:blip r:embed="rId3">
            <a:alphaModFix/>
          </a:blip>
          <a:stretch>
            <a:fillRect/>
          </a:stretch>
        </p:blipFill>
        <p:spPr>
          <a:xfrm>
            <a:off x="4721031" y="836860"/>
            <a:ext cx="2762724" cy="1852200"/>
          </a:xfrm>
          <a:prstGeom prst="rect">
            <a:avLst/>
          </a:prstGeom>
          <a:noFill/>
          <a:ln>
            <a:noFill/>
          </a:ln>
        </p:spPr>
      </p:pic>
      <p:pic>
        <p:nvPicPr>
          <p:cNvPr id="1069" name="Google Shape;1069;p49"/>
          <p:cNvPicPr preferRelativeResize="0"/>
          <p:nvPr/>
        </p:nvPicPr>
        <p:blipFill>
          <a:blip r:embed="rId4">
            <a:alphaModFix/>
          </a:blip>
          <a:stretch>
            <a:fillRect/>
          </a:stretch>
        </p:blipFill>
        <p:spPr>
          <a:xfrm>
            <a:off x="3784851" y="1954565"/>
            <a:ext cx="3098250" cy="2077150"/>
          </a:xfrm>
          <a:prstGeom prst="rect">
            <a:avLst/>
          </a:prstGeom>
          <a:noFill/>
          <a:ln>
            <a:noFill/>
          </a:ln>
        </p:spPr>
      </p:pic>
      <p:pic>
        <p:nvPicPr>
          <p:cNvPr id="1071" name="Google Shape;1071;p49"/>
          <p:cNvPicPr preferRelativeResize="0"/>
          <p:nvPr/>
        </p:nvPicPr>
        <p:blipFill>
          <a:blip r:embed="rId5">
            <a:alphaModFix/>
          </a:blip>
          <a:stretch>
            <a:fillRect/>
          </a:stretch>
        </p:blipFill>
        <p:spPr>
          <a:xfrm>
            <a:off x="5060105" y="3477216"/>
            <a:ext cx="2421976" cy="1623750"/>
          </a:xfrm>
          <a:prstGeom prst="rect">
            <a:avLst/>
          </a:prstGeom>
          <a:noFill/>
          <a:ln>
            <a:noFill/>
          </a:ln>
        </p:spPr>
      </p:pic>
      <p:sp>
        <p:nvSpPr>
          <p:cNvPr id="1076" name="Google Shape;1076;p49"/>
          <p:cNvSpPr/>
          <p:nvPr/>
        </p:nvSpPr>
        <p:spPr>
          <a:xfrm rot="-2133847">
            <a:off x="-224926" y="1883717"/>
            <a:ext cx="1619807" cy="3755809"/>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77" name="Google Shape;1077;p49"/>
          <p:cNvSpPr/>
          <p:nvPr/>
        </p:nvSpPr>
        <p:spPr>
          <a:xfrm rot="10014398">
            <a:off x="7649944" y="-497297"/>
            <a:ext cx="1548136" cy="3666824"/>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 name="Content Placeholder 2"/>
          <p:cNvSpPr txBox="1">
            <a:spLocks/>
          </p:cNvSpPr>
          <p:nvPr/>
        </p:nvSpPr>
        <p:spPr>
          <a:xfrm>
            <a:off x="847065" y="501797"/>
            <a:ext cx="7016031" cy="34001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
                <a:srgbClr val="FF0000"/>
              </a:buClr>
              <a:buFont typeface="Wingdings" panose="05000000000000000000" pitchFamily="2" charset="2"/>
              <a:buChar char="q"/>
            </a:pPr>
            <a:r>
              <a:rPr lang="fa-IR" dirty="0" smtClean="0">
                <a:cs typeface="B Mitra" panose="00000400000000000000" pitchFamily="2" charset="-78"/>
              </a:rPr>
              <a:t>تعهد</a:t>
            </a:r>
          </a:p>
          <a:p>
            <a:pPr algn="r" rtl="1">
              <a:buClr>
                <a:srgbClr val="FF0000"/>
              </a:buClr>
              <a:buFont typeface="Wingdings" panose="05000000000000000000" pitchFamily="2" charset="2"/>
              <a:buChar char="q"/>
            </a:pPr>
            <a:r>
              <a:rPr lang="fa-IR" dirty="0" smtClean="0">
                <a:cs typeface="B Mitra" panose="00000400000000000000" pitchFamily="2" charset="-78"/>
              </a:rPr>
              <a:t>ارتباط </a:t>
            </a:r>
          </a:p>
          <a:p>
            <a:pPr algn="r" rtl="1">
              <a:buClr>
                <a:srgbClr val="FF0000"/>
              </a:buClr>
              <a:buFont typeface="Wingdings" panose="05000000000000000000" pitchFamily="2" charset="2"/>
              <a:buChar char="q"/>
            </a:pPr>
            <a:r>
              <a:rPr lang="fa-IR" dirty="0" smtClean="0">
                <a:cs typeface="B Mitra" panose="00000400000000000000" pitchFamily="2" charset="-78"/>
              </a:rPr>
              <a:t>حل تعارض</a:t>
            </a:r>
          </a:p>
          <a:p>
            <a:pPr algn="r" rtl="1">
              <a:buClr>
                <a:srgbClr val="FF0000"/>
              </a:buClr>
              <a:buFont typeface="Wingdings" panose="05000000000000000000" pitchFamily="2" charset="2"/>
              <a:buChar char="q"/>
            </a:pPr>
            <a:r>
              <a:rPr lang="fa-IR" dirty="0" smtClean="0">
                <a:cs typeface="B Mitra" panose="00000400000000000000" pitchFamily="2" charset="-78"/>
              </a:rPr>
              <a:t>خلاقیت</a:t>
            </a:r>
          </a:p>
          <a:p>
            <a:pPr algn="r" rtl="1">
              <a:buClr>
                <a:srgbClr val="FF0000"/>
              </a:buClr>
              <a:buFont typeface="Wingdings" panose="05000000000000000000" pitchFamily="2" charset="2"/>
              <a:buChar char="q"/>
            </a:pPr>
            <a:r>
              <a:rPr lang="fa-IR" dirty="0" smtClean="0">
                <a:cs typeface="B Mitra" panose="00000400000000000000" pitchFamily="2" charset="-78"/>
              </a:rPr>
              <a:t>همکاری</a:t>
            </a:r>
          </a:p>
          <a:p>
            <a:pPr algn="r" rtl="1">
              <a:buClr>
                <a:srgbClr val="FF0000"/>
              </a:buClr>
              <a:buFont typeface="Wingdings" panose="05000000000000000000" pitchFamily="2" charset="2"/>
              <a:buChar char="q"/>
            </a:pPr>
            <a:r>
              <a:rPr lang="fa-IR" dirty="0" smtClean="0">
                <a:cs typeface="B Mitra" panose="00000400000000000000" pitchFamily="2" charset="-78"/>
              </a:rPr>
              <a:t>تغییر مدیریت</a:t>
            </a:r>
          </a:p>
          <a:p>
            <a:pPr algn="r" rtl="1">
              <a:buClr>
                <a:srgbClr val="FF0000"/>
              </a:buClr>
              <a:buFont typeface="Wingdings" panose="05000000000000000000" pitchFamily="2" charset="2"/>
              <a:buChar char="q"/>
            </a:pPr>
            <a:r>
              <a:rPr lang="fa-IR" dirty="0" smtClean="0">
                <a:cs typeface="B Mitra" panose="00000400000000000000" pitchFamily="2" charset="-78"/>
              </a:rPr>
              <a:t>روابط اجتماعی</a:t>
            </a:r>
          </a:p>
          <a:p>
            <a:pPr algn="r" rtl="1">
              <a:buClr>
                <a:srgbClr val="FF0000"/>
              </a:buClr>
              <a:buFont typeface="Wingdings" panose="05000000000000000000" pitchFamily="2" charset="2"/>
              <a:buChar char="q"/>
            </a:pPr>
            <a:r>
              <a:rPr lang="fa-IR" dirty="0" smtClean="0">
                <a:cs typeface="B Mitra" panose="00000400000000000000" pitchFamily="2" charset="-78"/>
              </a:rPr>
              <a:t>احترام گذاشتن به ارزش های دینی</a:t>
            </a:r>
            <a:endParaRPr lang="en-US" dirty="0">
              <a:cs typeface="B Mitra" panose="00000400000000000000" pitchFamily="2" charset="-78"/>
            </a:endParaRPr>
          </a:p>
        </p:txBody>
      </p:sp>
      <p:sp>
        <p:nvSpPr>
          <p:cNvPr id="6" name="Rectangle 5"/>
          <p:cNvSpPr/>
          <p:nvPr/>
        </p:nvSpPr>
        <p:spPr>
          <a:xfrm>
            <a:off x="-355107" y="153963"/>
            <a:ext cx="6119621"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Light" panose="020F0302020204030204"/>
                <a:cs typeface="B Mitra" panose="00000400000000000000" pitchFamily="2" charset="-78"/>
              </a:rPr>
              <a:t>هشت عامل برای ازدواج موفق</a:t>
            </a:r>
            <a:br>
              <a:rPr kumimoji="0" lang="fa-IR" sz="2800" b="0" i="0" u="none" strike="noStrike" kern="1200" cap="none" spc="0" normalizeH="0" baseline="0" noProof="0" dirty="0" smtClean="0">
                <a:ln>
                  <a:noFill/>
                </a:ln>
                <a:solidFill>
                  <a:prstClr val="black"/>
                </a:solidFill>
                <a:effectLst/>
                <a:uLnTx/>
                <a:uFillTx/>
                <a:latin typeface="Calibri Light" panose="020F0302020204030204"/>
                <a:cs typeface="B Mitra" panose="00000400000000000000" pitchFamily="2" charset="-78"/>
              </a:rPr>
            </a:br>
            <a:r>
              <a:rPr kumimoji="0" lang="fa-IR" sz="2800" b="0" i="0" u="none" strike="noStrike" kern="1200" cap="none" spc="0" normalizeH="0" baseline="0" noProof="0" dirty="0" smtClean="0">
                <a:ln>
                  <a:noFill/>
                </a:ln>
                <a:solidFill>
                  <a:prstClr val="black"/>
                </a:solidFill>
                <a:effectLst/>
                <a:uLnTx/>
                <a:uFillTx/>
                <a:latin typeface="Calibri Light" panose="020F0302020204030204"/>
                <a:cs typeface="B Mitra" panose="00000400000000000000" pitchFamily="2" charset="-78"/>
              </a:rPr>
              <a:t>ازدواج رضایت بخش و پایدار( خوشحال زندگی کردن)</a:t>
            </a:r>
            <a:endParaRPr kumimoji="0" lang="en-US" sz="11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138109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pic>
        <p:nvPicPr>
          <p:cNvPr id="1060" name="Google Shape;1060;p48"/>
          <p:cNvPicPr preferRelativeResize="0"/>
          <p:nvPr/>
        </p:nvPicPr>
        <p:blipFill>
          <a:blip r:embed="rId3">
            <a:alphaModFix/>
          </a:blip>
          <a:stretch>
            <a:fillRect/>
          </a:stretch>
        </p:blipFill>
        <p:spPr>
          <a:xfrm>
            <a:off x="2215050" y="1509000"/>
            <a:ext cx="4509651" cy="2634900"/>
          </a:xfrm>
          <a:prstGeom prst="rect">
            <a:avLst/>
          </a:prstGeom>
          <a:noFill/>
          <a:ln>
            <a:noFill/>
          </a:ln>
        </p:spPr>
      </p:pic>
      <p:graphicFrame>
        <p:nvGraphicFramePr>
          <p:cNvPr id="7" name="Diagram 6"/>
          <p:cNvGraphicFramePr/>
          <p:nvPr>
            <p:extLst>
              <p:ext uri="{D42A27DB-BD31-4B8C-83A1-F6EECF244321}">
                <p14:modId xmlns:p14="http://schemas.microsoft.com/office/powerpoint/2010/main" val="1338020685"/>
              </p:ext>
            </p:extLst>
          </p:nvPr>
        </p:nvGraphicFramePr>
        <p:xfrm>
          <a:off x="199716" y="591959"/>
          <a:ext cx="7261933" cy="4364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p:cNvSpPr txBox="1">
            <a:spLocks/>
          </p:cNvSpPr>
          <p:nvPr/>
        </p:nvSpPr>
        <p:spPr>
          <a:xfrm>
            <a:off x="4603576" y="109721"/>
            <a:ext cx="4540424" cy="964477"/>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pPr>
            <a:r>
              <a:rPr lang="fa-IR" sz="4000" smtClean="0">
                <a:latin typeface="Century Gothic"/>
                <a:cs typeface="B Mitra" panose="00000400000000000000" pitchFamily="2" charset="-78"/>
              </a:rPr>
              <a:t>برخی از مهارت های لازم برای پایداری و رضایت بخشی زندگی مشترک </a:t>
            </a:r>
            <a:endParaRPr lang="en-US" sz="6600" dirty="0">
              <a:cs typeface="B Mitra" panose="00000400000000000000" pitchFamily="2" charset="-78"/>
            </a:endParaRPr>
          </a:p>
        </p:txBody>
      </p:sp>
    </p:spTree>
    <p:extLst>
      <p:ext uri="{BB962C8B-B14F-4D97-AF65-F5344CB8AC3E}">
        <p14:creationId xmlns:p14="http://schemas.microsoft.com/office/powerpoint/2010/main" val="2881343539"/>
      </p:ext>
    </p:extLst>
  </p:cSld>
  <p:clrMapOvr>
    <a:masterClrMapping/>
  </p:clrMapOvr>
  <mc:AlternateContent xmlns:mc="http://schemas.openxmlformats.org/markup-compatibility/2006">
    <mc:Choice xmlns:p15="http://schemas.microsoft.com/office/powerpoint/2012/main" xmlns="" Requires="p15">
      <p:transition spd="med">
        <p15:prstTrans prst="prestig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62"/>
          <p:cNvSpPr txBox="1">
            <a:spLocks noGrp="1"/>
          </p:cNvSpPr>
          <p:nvPr>
            <p:ph type="title"/>
          </p:nvPr>
        </p:nvSpPr>
        <p:spPr>
          <a:xfrm>
            <a:off x="4472777" y="384804"/>
            <a:ext cx="2931300" cy="1080900"/>
          </a:xfrm>
          <a:prstGeom prst="rect">
            <a:avLst/>
          </a:prstGeom>
        </p:spPr>
        <p:txBody>
          <a:bodyPr spcFirstLastPara="1" wrap="square" lIns="91425" tIns="91425" rIns="91425" bIns="91425" anchor="ctr" anchorCtr="0">
            <a:noAutofit/>
          </a:bodyPr>
          <a:lstStyle/>
          <a:p>
            <a:pPr lvl="0" algn="ctr" rtl="1"/>
            <a:r>
              <a:rPr lang="fa-IR" sz="4300" b="0" kern="1200" dirty="0">
                <a:solidFill>
                  <a:prstClr val="black"/>
                </a:solidFill>
                <a:latin typeface="Calibri" panose="020F0502020204030204"/>
                <a:cs typeface="B Mitra" panose="00000400000000000000" pitchFamily="2" charset="-78"/>
              </a:rPr>
              <a:t>تعهد</a:t>
            </a:r>
            <a:endParaRPr dirty="0"/>
          </a:p>
        </p:txBody>
      </p:sp>
      <p:sp>
        <p:nvSpPr>
          <p:cNvPr id="1442" name="Google Shape;1442;p62"/>
          <p:cNvSpPr/>
          <p:nvPr/>
        </p:nvSpPr>
        <p:spPr>
          <a:xfrm rot="-10103846">
            <a:off x="8016833" y="-542885"/>
            <a:ext cx="1453150" cy="3441847"/>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 name="Content Placeholder 2"/>
          <p:cNvSpPr txBox="1">
            <a:spLocks/>
          </p:cNvSpPr>
          <p:nvPr/>
        </p:nvSpPr>
        <p:spPr>
          <a:xfrm>
            <a:off x="838200" y="1825625"/>
            <a:ext cx="7045171" cy="31725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Tx/>
            </a:pPr>
            <a:r>
              <a:rPr lang="fa-IR" dirty="0" smtClean="0">
                <a:cs typeface="B Mitra" panose="00000400000000000000" pitchFamily="2" charset="-78"/>
              </a:rPr>
              <a:t>اگر می خواهید ازدواج موفقی داشته باشید، باید شریک زندگی شما بداند با تمام وجود به او متعهدید. </a:t>
            </a:r>
          </a:p>
          <a:p>
            <a:pPr algn="r" rtl="1">
              <a:buClrTx/>
            </a:pPr>
            <a:r>
              <a:rPr lang="fa-IR" dirty="0" smtClean="0">
                <a:cs typeface="B Mitra" panose="00000400000000000000" pitchFamily="2" charset="-78"/>
              </a:rPr>
              <a:t>یکی از راه های نشان دادن تعهد، پذیرش و تایید همسر است.</a:t>
            </a:r>
          </a:p>
          <a:p>
            <a:pPr algn="r" rtl="1">
              <a:buClrTx/>
            </a:pPr>
            <a:r>
              <a:rPr lang="fa-IR" dirty="0" smtClean="0">
                <a:cs typeface="B Mitra" panose="00000400000000000000" pitchFamily="2" charset="-78"/>
              </a:rPr>
              <a:t>بعد از ازدواج مواردی که همسرتان در آن جذاب و یا توانا است به او بگویید تا حس خوبی داشته باشد.</a:t>
            </a:r>
          </a:p>
          <a:p>
            <a:pPr algn="r" rtl="1">
              <a:buClrTx/>
            </a:pPr>
            <a:r>
              <a:rPr lang="fa-IR" dirty="0" smtClean="0">
                <a:cs typeface="B Mitra" panose="00000400000000000000" pitchFamily="2" charset="-78"/>
              </a:rPr>
              <a:t>برای نزدیک شدن به همسرتان بی قید و شرط به او عشق بورزید.</a:t>
            </a:r>
          </a:p>
          <a:p>
            <a:pPr marL="0" indent="0" algn="r" rtl="1">
              <a:buClrTx/>
              <a:buFont typeface="Arial" panose="020B0604020202020204" pitchFamily="34" charset="0"/>
              <a:buNone/>
            </a:pPr>
            <a:r>
              <a:rPr lang="fa-IR" sz="3600" dirty="0" smtClean="0">
                <a:cs typeface="B Mitra" panose="00000400000000000000" pitchFamily="2" charset="-78"/>
              </a:rPr>
              <a:t> </a:t>
            </a:r>
          </a:p>
        </p:txBody>
      </p:sp>
    </p:spTree>
    <p:extLst>
      <p:ext uri="{BB962C8B-B14F-4D97-AF65-F5344CB8AC3E}">
        <p14:creationId xmlns:p14="http://schemas.microsoft.com/office/powerpoint/2010/main" val="2395175023"/>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52"/>
          <p:cNvSpPr txBox="1">
            <a:spLocks noGrp="1"/>
          </p:cNvSpPr>
          <p:nvPr>
            <p:ph type="title"/>
          </p:nvPr>
        </p:nvSpPr>
        <p:spPr>
          <a:xfrm>
            <a:off x="1406045" y="381497"/>
            <a:ext cx="5731800" cy="1080900"/>
          </a:xfrm>
          <a:prstGeom prst="rect">
            <a:avLst/>
          </a:prstGeom>
        </p:spPr>
        <p:txBody>
          <a:bodyPr spcFirstLastPara="1" wrap="square" lIns="91425" tIns="91425" rIns="91425" bIns="91425" anchor="ctr" anchorCtr="0">
            <a:noAutofit/>
          </a:bodyPr>
          <a:lstStyle/>
          <a:p>
            <a:pPr lvl="0" algn="ctr" rtl="1"/>
            <a:r>
              <a:rPr lang="fa-IR" sz="4400" b="0" kern="1200" dirty="0">
                <a:solidFill>
                  <a:prstClr val="black"/>
                </a:solidFill>
                <a:latin typeface="Calibri Light" panose="020F0302020204030204"/>
                <a:cs typeface="B Mitra" panose="00000400000000000000" pitchFamily="2" charset="-78"/>
              </a:rPr>
              <a:t>ارتباط</a:t>
            </a:r>
            <a:endParaRPr dirty="0"/>
          </a:p>
        </p:txBody>
      </p:sp>
      <p:sp>
        <p:nvSpPr>
          <p:cNvPr id="1170" name="Google Shape;1170;p52"/>
          <p:cNvSpPr/>
          <p:nvPr/>
        </p:nvSpPr>
        <p:spPr>
          <a:xfrm rot="10540063">
            <a:off x="8033820" y="-1783564"/>
            <a:ext cx="2229424" cy="308576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1171" name="Google Shape;1171;p52"/>
          <p:cNvSpPr/>
          <p:nvPr/>
        </p:nvSpPr>
        <p:spPr>
          <a:xfrm rot="-8666608">
            <a:off x="7643323" y="-1859823"/>
            <a:ext cx="2229414" cy="3085808"/>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25" name="Content Placeholder 2"/>
          <p:cNvSpPr txBox="1">
            <a:spLocks/>
          </p:cNvSpPr>
          <p:nvPr/>
        </p:nvSpPr>
        <p:spPr>
          <a:xfrm>
            <a:off x="949911" y="1669002"/>
            <a:ext cx="7759083" cy="27609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buClrTx/>
            </a:pPr>
            <a:r>
              <a:rPr lang="fa-IR" dirty="0" smtClean="0">
                <a:cs typeface="B Mitra" panose="00000400000000000000" pitchFamily="2" charset="-78"/>
              </a:rPr>
              <a:t>رابطه زوجین با برقراری ارتباط زنده است. برای داشتن رابطه سالم باید ارتباط مستمر خود را با همسرتان حفظ کنید.</a:t>
            </a:r>
          </a:p>
          <a:p>
            <a:pPr algn="just" rtl="1">
              <a:buClrTx/>
            </a:pPr>
            <a:r>
              <a:rPr lang="fa-IR" dirty="0" smtClean="0">
                <a:cs typeface="B Mitra" panose="00000400000000000000" pitchFamily="2" charset="-78"/>
              </a:rPr>
              <a:t>ارتباط مناسب و ایجاد فضای اعتماد به یکدیگر، به تدریج موانع یک رابطه ایده آل مثل خواندن ذهن، اصلاح و قطع کردن حرف یا حرف زدن علیه یکدیگر را از میان بردارید.</a:t>
            </a:r>
          </a:p>
          <a:p>
            <a:pPr algn="just" rtl="1">
              <a:buClrTx/>
            </a:pPr>
            <a:r>
              <a:rPr lang="fa-IR" dirty="0" smtClean="0">
                <a:cs typeface="B Mitra" panose="00000400000000000000" pitchFamily="2" charset="-78"/>
              </a:rPr>
              <a:t>تلاش کنید کلیه راه های ارتباطی با همسرتان را باز نگه دارید. بدین منظور به نظرات یکدیگر احترام بگذارید.</a:t>
            </a:r>
            <a:endParaRPr lang="en-US" dirty="0">
              <a:cs typeface="B Mitra" panose="00000400000000000000" pitchFamily="2" charset="-78"/>
            </a:endParaRPr>
          </a:p>
        </p:txBody>
      </p:sp>
    </p:spTree>
    <p:extLst>
      <p:ext uri="{BB962C8B-B14F-4D97-AF65-F5344CB8AC3E}">
        <p14:creationId xmlns:p14="http://schemas.microsoft.com/office/powerpoint/2010/main" val="2349240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pic>
        <p:nvPicPr>
          <p:cNvPr id="1186" name="Google Shape;1186;p53"/>
          <p:cNvPicPr preferRelativeResize="0"/>
          <p:nvPr/>
        </p:nvPicPr>
        <p:blipFill>
          <a:blip r:embed="rId3">
            <a:alphaModFix/>
          </a:blip>
          <a:stretch>
            <a:fillRect/>
          </a:stretch>
        </p:blipFill>
        <p:spPr>
          <a:xfrm>
            <a:off x="3995740" y="-92290"/>
            <a:ext cx="2070500" cy="1388125"/>
          </a:xfrm>
          <a:prstGeom prst="rect">
            <a:avLst/>
          </a:prstGeom>
          <a:noFill/>
          <a:ln>
            <a:noFill/>
          </a:ln>
        </p:spPr>
      </p:pic>
      <p:sp>
        <p:nvSpPr>
          <p:cNvPr id="1190" name="Google Shape;1190;p53"/>
          <p:cNvSpPr/>
          <p:nvPr/>
        </p:nvSpPr>
        <p:spPr>
          <a:xfrm>
            <a:off x="-399639" y="475881"/>
            <a:ext cx="3052120" cy="7229076"/>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5" name="Rectangle 4"/>
          <p:cNvSpPr/>
          <p:nvPr/>
        </p:nvSpPr>
        <p:spPr>
          <a:xfrm>
            <a:off x="2285999" y="1580225"/>
            <a:ext cx="6858001" cy="2700739"/>
          </a:xfrm>
          <a:prstGeom prst="rect">
            <a:avLst/>
          </a:prstGeom>
        </p:spPr>
        <p:txBody>
          <a:bodyPr wrap="square">
            <a:spAutoFit/>
          </a:bodyPr>
          <a:lstStyle/>
          <a:p>
            <a:pPr marL="228600" lvl="0" indent="-228600" algn="just" rtl="1">
              <a:lnSpc>
                <a:spcPct val="90000"/>
              </a:lnSpc>
              <a:spcBef>
                <a:spcPts val="1000"/>
              </a:spcBef>
              <a:buClrTx/>
              <a:buFont typeface="Arial" panose="020B0604020202020204" pitchFamily="34" charset="0"/>
              <a:buChar char="•"/>
            </a:pPr>
            <a:r>
              <a:rPr lang="fa-IR" sz="2000" kern="1200" dirty="0">
                <a:solidFill>
                  <a:prstClr val="black"/>
                </a:solidFill>
                <a:latin typeface="Calibri" panose="020F0502020204030204"/>
                <a:cs typeface="B Mitra" panose="00000400000000000000" pitchFamily="2" charset="-78"/>
              </a:rPr>
              <a:t>تعارض به خودی خود بد نیست، اما وقتی میزان آن افزایش یابد به بحران تبدیل می شود و نشان می دهد که باید تغییرات گسترده ای در رفتارها و تعاملات فردی و اجتماعی انجام شود تا تحولات مثبتی مانند همدلی و تفاهم ایجاد شود.</a:t>
            </a:r>
          </a:p>
          <a:p>
            <a:pPr marL="228600" lvl="0" indent="-228600" algn="ctr" rtl="1">
              <a:lnSpc>
                <a:spcPct val="90000"/>
              </a:lnSpc>
              <a:spcBef>
                <a:spcPts val="1000"/>
              </a:spcBef>
              <a:buClrTx/>
            </a:pPr>
            <a:r>
              <a:rPr lang="fa-IR" sz="2000" kern="1200" dirty="0">
                <a:solidFill>
                  <a:srgbClr val="00B050"/>
                </a:solidFill>
                <a:latin typeface="Calibri" panose="020F0502020204030204"/>
                <a:cs typeface="B Mitra" panose="00000400000000000000" pitchFamily="2" charset="-78"/>
              </a:rPr>
              <a:t>برای حل تعارض روش همکاری و انطباق موثرتر است.</a:t>
            </a:r>
          </a:p>
          <a:p>
            <a:pPr marL="228600" lvl="0" indent="-228600" algn="r" rtl="1">
              <a:lnSpc>
                <a:spcPct val="90000"/>
              </a:lnSpc>
              <a:spcBef>
                <a:spcPts val="1000"/>
              </a:spcBef>
              <a:buClrTx/>
            </a:pPr>
            <a:r>
              <a:rPr lang="fa-IR" sz="2000" kern="1200" dirty="0">
                <a:solidFill>
                  <a:prstClr val="black"/>
                </a:solidFill>
                <a:latin typeface="Calibri" panose="020F0502020204030204"/>
                <a:cs typeface="B Mitra" panose="00000400000000000000" pitchFamily="2" charset="-78"/>
              </a:rPr>
              <a:t>زوجین با یکدیگر توافق می کنند و به دنبال یافتن و ابداع راه حل می گردند. به دنبال موثرسازی هستند نه مقصرسازی. هردو با هم همدل هستند و احساس آرامش می کنند.</a:t>
            </a:r>
          </a:p>
          <a:p>
            <a:pPr marL="228600" lvl="0" indent="-228600" algn="r" rtl="1">
              <a:lnSpc>
                <a:spcPct val="90000"/>
              </a:lnSpc>
              <a:spcBef>
                <a:spcPts val="1000"/>
              </a:spcBef>
              <a:buClrTx/>
            </a:pPr>
            <a:r>
              <a:rPr lang="fa-IR" sz="2000" kern="1200" dirty="0">
                <a:solidFill>
                  <a:prstClr val="black"/>
                </a:solidFill>
                <a:latin typeface="Calibri" panose="020F0502020204030204"/>
                <a:cs typeface="B Mitra" panose="00000400000000000000" pitchFamily="2" charset="-78"/>
              </a:rPr>
              <a:t>پیامد این روش: نگرش((من برای خود اهمیت قائل هستم و برای تو نیز اهمیت قائل هستم)) ایجاد می شود و زوجین بدان عمل نیز می کنند.</a:t>
            </a:r>
          </a:p>
        </p:txBody>
      </p:sp>
      <p:sp>
        <p:nvSpPr>
          <p:cNvPr id="6" name="Rectangle 5"/>
          <p:cNvSpPr/>
          <p:nvPr/>
        </p:nvSpPr>
        <p:spPr>
          <a:xfrm>
            <a:off x="3974001" y="197056"/>
            <a:ext cx="2092239"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4800" b="0" i="0" u="none" strike="noStrike" kern="1200" cap="none" spc="0" normalizeH="0" baseline="0" noProof="0" dirty="0" smtClean="0">
                <a:ln>
                  <a:noFill/>
                </a:ln>
                <a:solidFill>
                  <a:prstClr val="black"/>
                </a:solidFill>
                <a:effectLst/>
                <a:uLnTx/>
                <a:uFillTx/>
                <a:latin typeface="Calibri Light" panose="020F0302020204030204"/>
                <a:cs typeface="B Mitra" panose="00000400000000000000" pitchFamily="2" charset="-78"/>
              </a:rPr>
              <a:t>حل تعارض</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99941608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0"/>
          <p:cNvSpPr/>
          <p:nvPr/>
        </p:nvSpPr>
        <p:spPr>
          <a:xfrm>
            <a:off x="6607975" y="548425"/>
            <a:ext cx="2287906" cy="5304914"/>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rot="7689674">
            <a:off x="-738421" y="-302773"/>
            <a:ext cx="3008707" cy="3903556"/>
          </a:xfrm>
          <a:custGeom>
            <a:avLst/>
            <a:gdLst/>
            <a:ahLst/>
            <a:cxnLst/>
            <a:rect l="l" t="t" r="r" b="b"/>
            <a:pathLst>
              <a:path w="60031" h="77883" extrusionOk="0">
                <a:moveTo>
                  <a:pt x="59337" y="378"/>
                </a:moveTo>
                <a:cubicBezTo>
                  <a:pt x="59822" y="378"/>
                  <a:pt x="59476" y="655"/>
                  <a:pt x="59268" y="863"/>
                </a:cubicBezTo>
                <a:cubicBezTo>
                  <a:pt x="58990" y="1071"/>
                  <a:pt x="58644" y="1348"/>
                  <a:pt x="58367" y="1487"/>
                </a:cubicBezTo>
                <a:cubicBezTo>
                  <a:pt x="58089" y="1625"/>
                  <a:pt x="57465" y="2180"/>
                  <a:pt x="57050" y="2180"/>
                </a:cubicBezTo>
                <a:lnTo>
                  <a:pt x="57465" y="1903"/>
                </a:lnTo>
                <a:cubicBezTo>
                  <a:pt x="57535" y="1833"/>
                  <a:pt x="57535" y="1695"/>
                  <a:pt x="57396" y="1625"/>
                </a:cubicBezTo>
                <a:cubicBezTo>
                  <a:pt x="58020" y="1002"/>
                  <a:pt x="58575" y="378"/>
                  <a:pt x="59337" y="378"/>
                </a:cubicBezTo>
                <a:close/>
                <a:moveTo>
                  <a:pt x="54623" y="2041"/>
                </a:moveTo>
                <a:lnTo>
                  <a:pt x="54623" y="2111"/>
                </a:lnTo>
                <a:cubicBezTo>
                  <a:pt x="54415" y="2527"/>
                  <a:pt x="54138" y="3012"/>
                  <a:pt x="53792" y="3358"/>
                </a:cubicBezTo>
                <a:cubicBezTo>
                  <a:pt x="54000" y="2873"/>
                  <a:pt x="54277" y="2457"/>
                  <a:pt x="54623" y="2041"/>
                </a:cubicBezTo>
                <a:close/>
                <a:moveTo>
                  <a:pt x="55499" y="4204"/>
                </a:moveTo>
                <a:cubicBezTo>
                  <a:pt x="55737" y="4204"/>
                  <a:pt x="55977" y="4261"/>
                  <a:pt x="56218" y="4398"/>
                </a:cubicBezTo>
                <a:cubicBezTo>
                  <a:pt x="55317" y="4814"/>
                  <a:pt x="54415" y="5091"/>
                  <a:pt x="53445" y="5091"/>
                </a:cubicBezTo>
                <a:cubicBezTo>
                  <a:pt x="54071" y="4726"/>
                  <a:pt x="54775" y="4204"/>
                  <a:pt x="55499" y="4204"/>
                </a:cubicBezTo>
                <a:close/>
                <a:moveTo>
                  <a:pt x="51157" y="3774"/>
                </a:moveTo>
                <a:cubicBezTo>
                  <a:pt x="51019" y="4745"/>
                  <a:pt x="50672" y="5577"/>
                  <a:pt x="50048" y="6339"/>
                </a:cubicBezTo>
                <a:lnTo>
                  <a:pt x="49979" y="6408"/>
                </a:lnTo>
                <a:cubicBezTo>
                  <a:pt x="49979" y="6339"/>
                  <a:pt x="49979" y="6270"/>
                  <a:pt x="49979" y="6270"/>
                </a:cubicBezTo>
                <a:cubicBezTo>
                  <a:pt x="50256" y="5785"/>
                  <a:pt x="50603" y="5369"/>
                  <a:pt x="50880" y="4883"/>
                </a:cubicBezTo>
                <a:cubicBezTo>
                  <a:pt x="50929" y="4785"/>
                  <a:pt x="50840" y="4687"/>
                  <a:pt x="50758" y="4687"/>
                </a:cubicBezTo>
                <a:cubicBezTo>
                  <a:pt x="50725" y="4687"/>
                  <a:pt x="50693" y="4704"/>
                  <a:pt x="50672" y="4745"/>
                </a:cubicBezTo>
                <a:cubicBezTo>
                  <a:pt x="50326" y="5091"/>
                  <a:pt x="50048" y="5438"/>
                  <a:pt x="49771" y="5785"/>
                </a:cubicBezTo>
                <a:cubicBezTo>
                  <a:pt x="49840" y="5646"/>
                  <a:pt x="49910" y="5507"/>
                  <a:pt x="49979" y="5369"/>
                </a:cubicBezTo>
                <a:cubicBezTo>
                  <a:pt x="49979" y="5320"/>
                  <a:pt x="49910" y="5271"/>
                  <a:pt x="49869" y="5271"/>
                </a:cubicBezTo>
                <a:cubicBezTo>
                  <a:pt x="49852" y="5271"/>
                  <a:pt x="49840" y="5279"/>
                  <a:pt x="49840" y="5299"/>
                </a:cubicBezTo>
                <a:cubicBezTo>
                  <a:pt x="49702" y="5577"/>
                  <a:pt x="49632" y="5785"/>
                  <a:pt x="49494" y="6062"/>
                </a:cubicBezTo>
                <a:cubicBezTo>
                  <a:pt x="49425" y="6062"/>
                  <a:pt x="49425" y="6131"/>
                  <a:pt x="49494" y="6131"/>
                </a:cubicBezTo>
                <a:cubicBezTo>
                  <a:pt x="49355" y="6339"/>
                  <a:pt x="49217" y="6616"/>
                  <a:pt x="49078" y="6824"/>
                </a:cubicBezTo>
                <a:cubicBezTo>
                  <a:pt x="49009" y="6894"/>
                  <a:pt x="49009" y="6963"/>
                  <a:pt x="49078" y="7032"/>
                </a:cubicBezTo>
                <a:lnTo>
                  <a:pt x="48939" y="7102"/>
                </a:lnTo>
                <a:cubicBezTo>
                  <a:pt x="48662" y="6339"/>
                  <a:pt x="50256" y="4467"/>
                  <a:pt x="51088" y="3774"/>
                </a:cubicBezTo>
                <a:close/>
                <a:moveTo>
                  <a:pt x="52206" y="6842"/>
                </a:moveTo>
                <a:cubicBezTo>
                  <a:pt x="52353" y="6842"/>
                  <a:pt x="52509" y="6859"/>
                  <a:pt x="52682" y="6894"/>
                </a:cubicBezTo>
                <a:cubicBezTo>
                  <a:pt x="52368" y="7019"/>
                  <a:pt x="52111" y="7088"/>
                  <a:pt x="51808" y="7203"/>
                </a:cubicBezTo>
                <a:lnTo>
                  <a:pt x="51808" y="7203"/>
                </a:lnTo>
                <a:cubicBezTo>
                  <a:pt x="51845" y="7176"/>
                  <a:pt x="51883" y="7139"/>
                  <a:pt x="51920" y="7102"/>
                </a:cubicBezTo>
                <a:cubicBezTo>
                  <a:pt x="51920" y="7032"/>
                  <a:pt x="51851" y="6894"/>
                  <a:pt x="51781" y="6894"/>
                </a:cubicBezTo>
                <a:cubicBezTo>
                  <a:pt x="51920" y="6859"/>
                  <a:pt x="52059" y="6842"/>
                  <a:pt x="52206" y="6842"/>
                </a:cubicBezTo>
                <a:close/>
                <a:moveTo>
                  <a:pt x="17815" y="6755"/>
                </a:moveTo>
                <a:cubicBezTo>
                  <a:pt x="17954" y="7032"/>
                  <a:pt x="18023" y="7240"/>
                  <a:pt x="18023" y="7517"/>
                </a:cubicBezTo>
                <a:lnTo>
                  <a:pt x="18093" y="7517"/>
                </a:lnTo>
                <a:cubicBezTo>
                  <a:pt x="18023" y="7517"/>
                  <a:pt x="18023" y="7587"/>
                  <a:pt x="18023" y="7656"/>
                </a:cubicBezTo>
                <a:cubicBezTo>
                  <a:pt x="17954" y="7310"/>
                  <a:pt x="17885" y="7032"/>
                  <a:pt x="17815" y="6755"/>
                </a:cubicBezTo>
                <a:close/>
                <a:moveTo>
                  <a:pt x="20865" y="6755"/>
                </a:moveTo>
                <a:cubicBezTo>
                  <a:pt x="20727" y="7517"/>
                  <a:pt x="20380" y="8211"/>
                  <a:pt x="19895" y="8765"/>
                </a:cubicBezTo>
                <a:cubicBezTo>
                  <a:pt x="19964" y="8627"/>
                  <a:pt x="20034" y="8419"/>
                  <a:pt x="20103" y="8211"/>
                </a:cubicBezTo>
                <a:cubicBezTo>
                  <a:pt x="20242" y="7725"/>
                  <a:pt x="20449" y="7240"/>
                  <a:pt x="20796" y="6755"/>
                </a:cubicBezTo>
                <a:close/>
                <a:moveTo>
                  <a:pt x="49078" y="9944"/>
                </a:moveTo>
                <a:cubicBezTo>
                  <a:pt x="49355" y="9944"/>
                  <a:pt x="49702" y="9944"/>
                  <a:pt x="50048" y="10013"/>
                </a:cubicBezTo>
                <a:cubicBezTo>
                  <a:pt x="49563" y="10221"/>
                  <a:pt x="49078" y="10360"/>
                  <a:pt x="48593" y="10429"/>
                </a:cubicBezTo>
                <a:cubicBezTo>
                  <a:pt x="48801" y="10290"/>
                  <a:pt x="48939" y="10152"/>
                  <a:pt x="49078" y="9944"/>
                </a:cubicBezTo>
                <a:close/>
                <a:moveTo>
                  <a:pt x="41661" y="11469"/>
                </a:moveTo>
                <a:lnTo>
                  <a:pt x="41314" y="12162"/>
                </a:lnTo>
                <a:lnTo>
                  <a:pt x="40552" y="13618"/>
                </a:lnTo>
                <a:cubicBezTo>
                  <a:pt x="40760" y="12855"/>
                  <a:pt x="41176" y="12093"/>
                  <a:pt x="41661" y="11469"/>
                </a:cubicBezTo>
                <a:close/>
                <a:moveTo>
                  <a:pt x="20519" y="12093"/>
                </a:moveTo>
                <a:lnTo>
                  <a:pt x="20519" y="12093"/>
                </a:lnTo>
                <a:cubicBezTo>
                  <a:pt x="20172" y="12855"/>
                  <a:pt x="19618" y="13548"/>
                  <a:pt x="18994" y="14103"/>
                </a:cubicBezTo>
                <a:cubicBezTo>
                  <a:pt x="19202" y="13756"/>
                  <a:pt x="19756" y="13132"/>
                  <a:pt x="19826" y="12994"/>
                </a:cubicBezTo>
                <a:cubicBezTo>
                  <a:pt x="20034" y="12647"/>
                  <a:pt x="20242" y="12370"/>
                  <a:pt x="20519" y="12093"/>
                </a:cubicBezTo>
                <a:close/>
                <a:moveTo>
                  <a:pt x="45335" y="13548"/>
                </a:moveTo>
                <a:cubicBezTo>
                  <a:pt x="44836" y="13992"/>
                  <a:pt x="44159" y="14214"/>
                  <a:pt x="43518" y="14214"/>
                </a:cubicBezTo>
                <a:cubicBezTo>
                  <a:pt x="43358" y="14214"/>
                  <a:pt x="43200" y="14200"/>
                  <a:pt x="43047" y="14172"/>
                </a:cubicBezTo>
                <a:cubicBezTo>
                  <a:pt x="43810" y="13895"/>
                  <a:pt x="44572" y="13687"/>
                  <a:pt x="45335" y="13548"/>
                </a:cubicBezTo>
                <a:close/>
                <a:moveTo>
                  <a:pt x="42152" y="14061"/>
                </a:moveTo>
                <a:cubicBezTo>
                  <a:pt x="42098" y="14152"/>
                  <a:pt x="42139" y="14278"/>
                  <a:pt x="42274" y="14373"/>
                </a:cubicBezTo>
                <a:lnTo>
                  <a:pt x="42274" y="14373"/>
                </a:lnTo>
                <a:cubicBezTo>
                  <a:pt x="42162" y="14353"/>
                  <a:pt x="42050" y="14297"/>
                  <a:pt x="41938" y="14241"/>
                </a:cubicBezTo>
                <a:cubicBezTo>
                  <a:pt x="42009" y="14182"/>
                  <a:pt x="42080" y="14122"/>
                  <a:pt x="42152" y="14061"/>
                </a:cubicBezTo>
                <a:close/>
                <a:moveTo>
                  <a:pt x="37363" y="15004"/>
                </a:moveTo>
                <a:cubicBezTo>
                  <a:pt x="37363" y="15552"/>
                  <a:pt x="37276" y="16101"/>
                  <a:pt x="37068" y="16615"/>
                </a:cubicBezTo>
                <a:lnTo>
                  <a:pt x="37068" y="16615"/>
                </a:lnTo>
                <a:cubicBezTo>
                  <a:pt x="37210" y="16101"/>
                  <a:pt x="37308" y="15552"/>
                  <a:pt x="37363" y="15004"/>
                </a:cubicBezTo>
                <a:close/>
                <a:moveTo>
                  <a:pt x="16706" y="16598"/>
                </a:moveTo>
                <a:cubicBezTo>
                  <a:pt x="16845" y="16737"/>
                  <a:pt x="16914" y="16945"/>
                  <a:pt x="16984" y="17153"/>
                </a:cubicBezTo>
                <a:cubicBezTo>
                  <a:pt x="16914" y="17153"/>
                  <a:pt x="16845" y="17222"/>
                  <a:pt x="16845" y="17291"/>
                </a:cubicBezTo>
                <a:cubicBezTo>
                  <a:pt x="16803" y="17588"/>
                  <a:pt x="16786" y="17858"/>
                  <a:pt x="16780" y="18135"/>
                </a:cubicBezTo>
                <a:lnTo>
                  <a:pt x="16780" y="18135"/>
                </a:lnTo>
                <a:cubicBezTo>
                  <a:pt x="16680" y="17623"/>
                  <a:pt x="16655" y="17110"/>
                  <a:pt x="16706" y="16598"/>
                </a:cubicBezTo>
                <a:close/>
                <a:moveTo>
                  <a:pt x="40760" y="17499"/>
                </a:moveTo>
                <a:lnTo>
                  <a:pt x="40760" y="17499"/>
                </a:lnTo>
                <a:cubicBezTo>
                  <a:pt x="40413" y="17777"/>
                  <a:pt x="40067" y="17985"/>
                  <a:pt x="39720" y="18193"/>
                </a:cubicBezTo>
                <a:lnTo>
                  <a:pt x="39581" y="18193"/>
                </a:lnTo>
                <a:cubicBezTo>
                  <a:pt x="39189" y="18258"/>
                  <a:pt x="38796" y="18323"/>
                  <a:pt x="38404" y="18331"/>
                </a:cubicBezTo>
                <a:lnTo>
                  <a:pt x="38404" y="18331"/>
                </a:lnTo>
                <a:cubicBezTo>
                  <a:pt x="39097" y="17915"/>
                  <a:pt x="39928" y="17638"/>
                  <a:pt x="40760" y="17499"/>
                </a:cubicBezTo>
                <a:close/>
                <a:moveTo>
                  <a:pt x="36531" y="16460"/>
                </a:moveTo>
                <a:lnTo>
                  <a:pt x="36601" y="16529"/>
                </a:lnTo>
                <a:cubicBezTo>
                  <a:pt x="36393" y="17153"/>
                  <a:pt x="36185" y="17777"/>
                  <a:pt x="35838" y="18401"/>
                </a:cubicBezTo>
                <a:cubicBezTo>
                  <a:pt x="36046" y="17777"/>
                  <a:pt x="36323" y="17083"/>
                  <a:pt x="36531" y="16460"/>
                </a:cubicBezTo>
                <a:close/>
                <a:moveTo>
                  <a:pt x="20935" y="16460"/>
                </a:moveTo>
                <a:lnTo>
                  <a:pt x="20935" y="16460"/>
                </a:lnTo>
                <a:cubicBezTo>
                  <a:pt x="20519" y="17569"/>
                  <a:pt x="19340" y="19510"/>
                  <a:pt x="18301" y="19787"/>
                </a:cubicBezTo>
                <a:cubicBezTo>
                  <a:pt x="19132" y="18608"/>
                  <a:pt x="19548" y="17222"/>
                  <a:pt x="20935" y="16460"/>
                </a:cubicBezTo>
                <a:close/>
                <a:moveTo>
                  <a:pt x="32234" y="19094"/>
                </a:moveTo>
                <a:lnTo>
                  <a:pt x="32234" y="19094"/>
                </a:lnTo>
                <a:cubicBezTo>
                  <a:pt x="32367" y="19891"/>
                  <a:pt x="32244" y="20753"/>
                  <a:pt x="31929" y="21556"/>
                </a:cubicBezTo>
                <a:lnTo>
                  <a:pt x="31929" y="21556"/>
                </a:lnTo>
                <a:cubicBezTo>
                  <a:pt x="32039" y="20874"/>
                  <a:pt x="32095" y="20199"/>
                  <a:pt x="32095" y="19579"/>
                </a:cubicBezTo>
                <a:cubicBezTo>
                  <a:pt x="32095" y="19440"/>
                  <a:pt x="32026" y="19371"/>
                  <a:pt x="31956" y="19302"/>
                </a:cubicBezTo>
                <a:cubicBezTo>
                  <a:pt x="32026" y="19232"/>
                  <a:pt x="32164" y="19163"/>
                  <a:pt x="32234" y="19094"/>
                </a:cubicBezTo>
                <a:close/>
                <a:moveTo>
                  <a:pt x="37640" y="21936"/>
                </a:moveTo>
                <a:cubicBezTo>
                  <a:pt x="37779" y="21936"/>
                  <a:pt x="37918" y="22005"/>
                  <a:pt x="38056" y="22074"/>
                </a:cubicBezTo>
                <a:cubicBezTo>
                  <a:pt x="37607" y="22331"/>
                  <a:pt x="37218" y="22528"/>
                  <a:pt x="36723" y="22666"/>
                </a:cubicBezTo>
                <a:lnTo>
                  <a:pt x="36723" y="22666"/>
                </a:lnTo>
                <a:cubicBezTo>
                  <a:pt x="37052" y="22462"/>
                  <a:pt x="37377" y="22199"/>
                  <a:pt x="37640" y="21936"/>
                </a:cubicBezTo>
                <a:close/>
                <a:moveTo>
                  <a:pt x="36739" y="22074"/>
                </a:moveTo>
                <a:lnTo>
                  <a:pt x="36739" y="22074"/>
                </a:lnTo>
                <a:cubicBezTo>
                  <a:pt x="35907" y="22698"/>
                  <a:pt x="34937" y="23114"/>
                  <a:pt x="33897" y="23253"/>
                </a:cubicBezTo>
                <a:lnTo>
                  <a:pt x="33412" y="23253"/>
                </a:lnTo>
                <a:cubicBezTo>
                  <a:pt x="34452" y="22698"/>
                  <a:pt x="35630" y="22352"/>
                  <a:pt x="36739" y="22074"/>
                </a:cubicBezTo>
                <a:close/>
                <a:moveTo>
                  <a:pt x="31540" y="20688"/>
                </a:moveTo>
                <a:cubicBezTo>
                  <a:pt x="31471" y="21658"/>
                  <a:pt x="31194" y="22629"/>
                  <a:pt x="30639" y="23461"/>
                </a:cubicBezTo>
                <a:cubicBezTo>
                  <a:pt x="30986" y="22490"/>
                  <a:pt x="31125" y="21589"/>
                  <a:pt x="31540" y="20688"/>
                </a:cubicBezTo>
                <a:close/>
                <a:moveTo>
                  <a:pt x="30431" y="24085"/>
                </a:moveTo>
                <a:cubicBezTo>
                  <a:pt x="30431" y="24085"/>
                  <a:pt x="30501" y="24154"/>
                  <a:pt x="30570" y="24154"/>
                </a:cubicBezTo>
                <a:cubicBezTo>
                  <a:pt x="30477" y="24247"/>
                  <a:pt x="30384" y="24340"/>
                  <a:pt x="30292" y="24433"/>
                </a:cubicBezTo>
                <a:lnTo>
                  <a:pt x="30292" y="24433"/>
                </a:lnTo>
                <a:cubicBezTo>
                  <a:pt x="30292" y="24433"/>
                  <a:pt x="30292" y="24432"/>
                  <a:pt x="30293" y="24431"/>
                </a:cubicBezTo>
                <a:cubicBezTo>
                  <a:pt x="30362" y="24223"/>
                  <a:pt x="30362" y="24154"/>
                  <a:pt x="30431" y="24085"/>
                </a:cubicBezTo>
                <a:close/>
                <a:moveTo>
                  <a:pt x="15043" y="21589"/>
                </a:moveTo>
                <a:lnTo>
                  <a:pt x="15043" y="21589"/>
                </a:lnTo>
                <a:cubicBezTo>
                  <a:pt x="15251" y="21866"/>
                  <a:pt x="15389" y="22144"/>
                  <a:pt x="15597" y="22421"/>
                </a:cubicBezTo>
                <a:cubicBezTo>
                  <a:pt x="15597" y="22421"/>
                  <a:pt x="15528" y="22490"/>
                  <a:pt x="15528" y="22560"/>
                </a:cubicBezTo>
                <a:cubicBezTo>
                  <a:pt x="15724" y="23346"/>
                  <a:pt x="15859" y="24194"/>
                  <a:pt x="15932" y="24987"/>
                </a:cubicBezTo>
                <a:lnTo>
                  <a:pt x="15932" y="24987"/>
                </a:lnTo>
                <a:cubicBezTo>
                  <a:pt x="15331" y="23959"/>
                  <a:pt x="14711" y="22584"/>
                  <a:pt x="15043" y="21589"/>
                </a:cubicBezTo>
                <a:close/>
                <a:moveTo>
                  <a:pt x="32164" y="26303"/>
                </a:moveTo>
                <a:cubicBezTo>
                  <a:pt x="32511" y="26303"/>
                  <a:pt x="32857" y="26303"/>
                  <a:pt x="33204" y="26441"/>
                </a:cubicBezTo>
                <a:cubicBezTo>
                  <a:pt x="32996" y="26580"/>
                  <a:pt x="32719" y="26788"/>
                  <a:pt x="32442" y="26927"/>
                </a:cubicBezTo>
                <a:lnTo>
                  <a:pt x="32580" y="26719"/>
                </a:lnTo>
                <a:cubicBezTo>
                  <a:pt x="32650" y="26580"/>
                  <a:pt x="32580" y="26372"/>
                  <a:pt x="32442" y="26372"/>
                </a:cubicBezTo>
                <a:cubicBezTo>
                  <a:pt x="32303" y="26303"/>
                  <a:pt x="32234" y="26303"/>
                  <a:pt x="32095" y="26303"/>
                </a:cubicBezTo>
                <a:close/>
                <a:moveTo>
                  <a:pt x="31818" y="26788"/>
                </a:moveTo>
                <a:cubicBezTo>
                  <a:pt x="31167" y="27330"/>
                  <a:pt x="30346" y="27618"/>
                  <a:pt x="29522" y="27618"/>
                </a:cubicBezTo>
                <a:cubicBezTo>
                  <a:pt x="29293" y="27618"/>
                  <a:pt x="29063" y="27596"/>
                  <a:pt x="28837" y="27551"/>
                </a:cubicBezTo>
                <a:cubicBezTo>
                  <a:pt x="29877" y="27551"/>
                  <a:pt x="30778" y="26788"/>
                  <a:pt x="31818" y="26788"/>
                </a:cubicBezTo>
                <a:close/>
                <a:moveTo>
                  <a:pt x="26619" y="26303"/>
                </a:moveTo>
                <a:lnTo>
                  <a:pt x="26619" y="26303"/>
                </a:lnTo>
                <a:cubicBezTo>
                  <a:pt x="26480" y="26996"/>
                  <a:pt x="26272" y="27759"/>
                  <a:pt x="25995" y="28521"/>
                </a:cubicBezTo>
                <a:lnTo>
                  <a:pt x="25926" y="28521"/>
                </a:lnTo>
                <a:lnTo>
                  <a:pt x="25926" y="28244"/>
                </a:lnTo>
                <a:cubicBezTo>
                  <a:pt x="26134" y="27551"/>
                  <a:pt x="26342" y="26927"/>
                  <a:pt x="26619" y="26303"/>
                </a:cubicBezTo>
                <a:close/>
                <a:moveTo>
                  <a:pt x="18786" y="27481"/>
                </a:moveTo>
                <a:cubicBezTo>
                  <a:pt x="18301" y="28174"/>
                  <a:pt x="17746" y="28729"/>
                  <a:pt x="17053" y="29214"/>
                </a:cubicBezTo>
                <a:cubicBezTo>
                  <a:pt x="17122" y="29006"/>
                  <a:pt x="17261" y="28798"/>
                  <a:pt x="17399" y="28660"/>
                </a:cubicBezTo>
                <a:lnTo>
                  <a:pt x="17746" y="28313"/>
                </a:lnTo>
                <a:lnTo>
                  <a:pt x="18162" y="27897"/>
                </a:lnTo>
                <a:cubicBezTo>
                  <a:pt x="18370" y="27759"/>
                  <a:pt x="18578" y="27620"/>
                  <a:pt x="18786" y="27481"/>
                </a:cubicBezTo>
                <a:close/>
                <a:moveTo>
                  <a:pt x="14835" y="27759"/>
                </a:moveTo>
                <a:lnTo>
                  <a:pt x="14835" y="27759"/>
                </a:lnTo>
                <a:cubicBezTo>
                  <a:pt x="14973" y="28174"/>
                  <a:pt x="15112" y="28590"/>
                  <a:pt x="15181" y="29006"/>
                </a:cubicBezTo>
                <a:cubicBezTo>
                  <a:pt x="15065" y="29356"/>
                  <a:pt x="14997" y="29706"/>
                  <a:pt x="14979" y="30055"/>
                </a:cubicBezTo>
                <a:lnTo>
                  <a:pt x="14979" y="30055"/>
                </a:lnTo>
                <a:cubicBezTo>
                  <a:pt x="14936" y="29913"/>
                  <a:pt x="14904" y="29772"/>
                  <a:pt x="14904" y="29630"/>
                </a:cubicBezTo>
                <a:cubicBezTo>
                  <a:pt x="14765" y="29076"/>
                  <a:pt x="14765" y="28382"/>
                  <a:pt x="14835" y="27759"/>
                </a:cubicBezTo>
                <a:close/>
                <a:moveTo>
                  <a:pt x="18855" y="32472"/>
                </a:moveTo>
                <a:lnTo>
                  <a:pt x="18855" y="32472"/>
                </a:lnTo>
                <a:cubicBezTo>
                  <a:pt x="18679" y="32648"/>
                  <a:pt x="18454" y="32923"/>
                  <a:pt x="18178" y="33130"/>
                </a:cubicBezTo>
                <a:lnTo>
                  <a:pt x="18178" y="33130"/>
                </a:lnTo>
                <a:cubicBezTo>
                  <a:pt x="18266" y="33001"/>
                  <a:pt x="18332" y="32841"/>
                  <a:pt x="18439" y="32680"/>
                </a:cubicBezTo>
                <a:lnTo>
                  <a:pt x="18855" y="32472"/>
                </a:lnTo>
                <a:close/>
                <a:moveTo>
                  <a:pt x="17746" y="32611"/>
                </a:moveTo>
                <a:lnTo>
                  <a:pt x="17746" y="32611"/>
                </a:lnTo>
                <a:cubicBezTo>
                  <a:pt x="16984" y="33096"/>
                  <a:pt x="16290" y="33720"/>
                  <a:pt x="15736" y="34482"/>
                </a:cubicBezTo>
                <a:cubicBezTo>
                  <a:pt x="15667" y="34621"/>
                  <a:pt x="15736" y="34760"/>
                  <a:pt x="15805" y="34829"/>
                </a:cubicBezTo>
                <a:cubicBezTo>
                  <a:pt x="15701" y="34864"/>
                  <a:pt x="15615" y="34881"/>
                  <a:pt x="15528" y="34881"/>
                </a:cubicBezTo>
                <a:cubicBezTo>
                  <a:pt x="15441" y="34881"/>
                  <a:pt x="15355" y="34864"/>
                  <a:pt x="15251" y="34829"/>
                </a:cubicBezTo>
                <a:cubicBezTo>
                  <a:pt x="16013" y="34136"/>
                  <a:pt x="16706" y="32957"/>
                  <a:pt x="17746" y="32611"/>
                </a:cubicBezTo>
                <a:close/>
                <a:moveTo>
                  <a:pt x="13656" y="33720"/>
                </a:moveTo>
                <a:lnTo>
                  <a:pt x="13656" y="33720"/>
                </a:lnTo>
                <a:cubicBezTo>
                  <a:pt x="13889" y="34186"/>
                  <a:pt x="14024" y="34701"/>
                  <a:pt x="14144" y="35183"/>
                </a:cubicBezTo>
                <a:lnTo>
                  <a:pt x="14144" y="35183"/>
                </a:lnTo>
                <a:cubicBezTo>
                  <a:pt x="13981" y="34695"/>
                  <a:pt x="13819" y="34208"/>
                  <a:pt x="13656" y="33720"/>
                </a:cubicBezTo>
                <a:close/>
                <a:moveTo>
                  <a:pt x="14280" y="35453"/>
                </a:moveTo>
                <a:lnTo>
                  <a:pt x="14280" y="35592"/>
                </a:lnTo>
                <a:cubicBezTo>
                  <a:pt x="14265" y="35545"/>
                  <a:pt x="14249" y="35499"/>
                  <a:pt x="14234" y="35453"/>
                </a:cubicBezTo>
                <a:close/>
                <a:moveTo>
                  <a:pt x="30431" y="38711"/>
                </a:moveTo>
                <a:lnTo>
                  <a:pt x="30431" y="38711"/>
                </a:lnTo>
                <a:cubicBezTo>
                  <a:pt x="29946" y="39057"/>
                  <a:pt x="29322" y="39265"/>
                  <a:pt x="28698" y="39335"/>
                </a:cubicBezTo>
                <a:lnTo>
                  <a:pt x="29600" y="38988"/>
                </a:lnTo>
                <a:cubicBezTo>
                  <a:pt x="29600" y="38988"/>
                  <a:pt x="29600" y="38919"/>
                  <a:pt x="29600" y="38919"/>
                </a:cubicBezTo>
                <a:cubicBezTo>
                  <a:pt x="29877" y="38849"/>
                  <a:pt x="30154" y="38780"/>
                  <a:pt x="30431" y="38711"/>
                </a:cubicBezTo>
                <a:close/>
                <a:moveTo>
                  <a:pt x="31125" y="38711"/>
                </a:moveTo>
                <a:cubicBezTo>
                  <a:pt x="31402" y="38711"/>
                  <a:pt x="31610" y="38711"/>
                  <a:pt x="31818" y="38780"/>
                </a:cubicBezTo>
                <a:cubicBezTo>
                  <a:pt x="31029" y="39306"/>
                  <a:pt x="29840" y="39872"/>
                  <a:pt x="28798" y="39872"/>
                </a:cubicBezTo>
                <a:cubicBezTo>
                  <a:pt x="28467" y="39872"/>
                  <a:pt x="28151" y="39815"/>
                  <a:pt x="27867" y="39681"/>
                </a:cubicBezTo>
                <a:lnTo>
                  <a:pt x="27936" y="39681"/>
                </a:lnTo>
                <a:cubicBezTo>
                  <a:pt x="28096" y="39701"/>
                  <a:pt x="28259" y="39711"/>
                  <a:pt x="28423" y="39711"/>
                </a:cubicBezTo>
                <a:cubicBezTo>
                  <a:pt x="29396" y="39711"/>
                  <a:pt x="30413" y="39363"/>
                  <a:pt x="31125" y="38711"/>
                </a:cubicBezTo>
                <a:close/>
                <a:moveTo>
                  <a:pt x="24747" y="39404"/>
                </a:moveTo>
                <a:cubicBezTo>
                  <a:pt x="24262" y="39820"/>
                  <a:pt x="23777" y="40167"/>
                  <a:pt x="23292" y="40444"/>
                </a:cubicBezTo>
                <a:cubicBezTo>
                  <a:pt x="23707" y="40028"/>
                  <a:pt x="24193" y="39681"/>
                  <a:pt x="24678" y="39404"/>
                </a:cubicBezTo>
                <a:close/>
                <a:moveTo>
                  <a:pt x="25648" y="39057"/>
                </a:moveTo>
                <a:cubicBezTo>
                  <a:pt x="24886" y="40167"/>
                  <a:pt x="23777" y="40998"/>
                  <a:pt x="22529" y="41345"/>
                </a:cubicBezTo>
                <a:cubicBezTo>
                  <a:pt x="23707" y="40790"/>
                  <a:pt x="24747" y="39959"/>
                  <a:pt x="25648" y="39057"/>
                </a:cubicBezTo>
                <a:close/>
                <a:moveTo>
                  <a:pt x="25371" y="41414"/>
                </a:moveTo>
                <a:cubicBezTo>
                  <a:pt x="25787" y="41414"/>
                  <a:pt x="26272" y="41484"/>
                  <a:pt x="26688" y="41553"/>
                </a:cubicBezTo>
                <a:cubicBezTo>
                  <a:pt x="26272" y="41692"/>
                  <a:pt x="25822" y="41761"/>
                  <a:pt x="25371" y="41761"/>
                </a:cubicBezTo>
                <a:cubicBezTo>
                  <a:pt x="24921" y="41761"/>
                  <a:pt x="24470" y="41692"/>
                  <a:pt x="24054" y="41553"/>
                </a:cubicBezTo>
                <a:lnTo>
                  <a:pt x="24123" y="41553"/>
                </a:lnTo>
                <a:cubicBezTo>
                  <a:pt x="24539" y="41484"/>
                  <a:pt x="24886" y="41414"/>
                  <a:pt x="25302" y="41414"/>
                </a:cubicBezTo>
                <a:close/>
                <a:moveTo>
                  <a:pt x="27173" y="41761"/>
                </a:moveTo>
                <a:cubicBezTo>
                  <a:pt x="27381" y="41830"/>
                  <a:pt x="27589" y="41900"/>
                  <a:pt x="27728" y="42038"/>
                </a:cubicBezTo>
                <a:cubicBezTo>
                  <a:pt x="27325" y="42159"/>
                  <a:pt x="26899" y="42233"/>
                  <a:pt x="26463" y="42233"/>
                </a:cubicBezTo>
                <a:cubicBezTo>
                  <a:pt x="26148" y="42233"/>
                  <a:pt x="25829" y="42195"/>
                  <a:pt x="25510" y="42107"/>
                </a:cubicBezTo>
                <a:lnTo>
                  <a:pt x="25579" y="42107"/>
                </a:lnTo>
                <a:cubicBezTo>
                  <a:pt x="26134" y="42107"/>
                  <a:pt x="26688" y="41969"/>
                  <a:pt x="27173" y="41761"/>
                </a:cubicBezTo>
                <a:close/>
                <a:moveTo>
                  <a:pt x="19548" y="42593"/>
                </a:moveTo>
                <a:lnTo>
                  <a:pt x="19548" y="42593"/>
                </a:lnTo>
                <a:cubicBezTo>
                  <a:pt x="19410" y="42870"/>
                  <a:pt x="19271" y="43147"/>
                  <a:pt x="19063" y="43425"/>
                </a:cubicBezTo>
                <a:lnTo>
                  <a:pt x="18509" y="43771"/>
                </a:lnTo>
                <a:cubicBezTo>
                  <a:pt x="18786" y="43355"/>
                  <a:pt x="19132" y="42939"/>
                  <a:pt x="19548" y="42593"/>
                </a:cubicBezTo>
                <a:close/>
                <a:moveTo>
                  <a:pt x="20187" y="41006"/>
                </a:moveTo>
                <a:cubicBezTo>
                  <a:pt x="20264" y="41006"/>
                  <a:pt x="20296" y="41060"/>
                  <a:pt x="20242" y="41206"/>
                </a:cubicBezTo>
                <a:cubicBezTo>
                  <a:pt x="20103" y="41553"/>
                  <a:pt x="19964" y="41900"/>
                  <a:pt x="19756" y="42246"/>
                </a:cubicBezTo>
                <a:cubicBezTo>
                  <a:pt x="19202" y="42523"/>
                  <a:pt x="18647" y="42939"/>
                  <a:pt x="18231" y="43494"/>
                </a:cubicBezTo>
                <a:cubicBezTo>
                  <a:pt x="17954" y="43840"/>
                  <a:pt x="17469" y="44187"/>
                  <a:pt x="17192" y="44603"/>
                </a:cubicBezTo>
                <a:cubicBezTo>
                  <a:pt x="17399" y="43840"/>
                  <a:pt x="17746" y="43147"/>
                  <a:pt x="18301" y="42593"/>
                </a:cubicBezTo>
                <a:lnTo>
                  <a:pt x="18301" y="42523"/>
                </a:lnTo>
                <a:cubicBezTo>
                  <a:pt x="18647" y="42177"/>
                  <a:pt x="18994" y="41830"/>
                  <a:pt x="19340" y="41484"/>
                </a:cubicBezTo>
                <a:cubicBezTo>
                  <a:pt x="19391" y="41433"/>
                  <a:pt x="19969" y="41006"/>
                  <a:pt x="20187" y="41006"/>
                </a:cubicBezTo>
                <a:close/>
                <a:moveTo>
                  <a:pt x="21087" y="44240"/>
                </a:moveTo>
                <a:cubicBezTo>
                  <a:pt x="21293" y="44240"/>
                  <a:pt x="21497" y="44264"/>
                  <a:pt x="21697" y="44326"/>
                </a:cubicBezTo>
                <a:cubicBezTo>
                  <a:pt x="21014" y="44644"/>
                  <a:pt x="20242" y="44814"/>
                  <a:pt x="19477" y="44814"/>
                </a:cubicBezTo>
                <a:cubicBezTo>
                  <a:pt x="19078" y="44814"/>
                  <a:pt x="18681" y="44767"/>
                  <a:pt x="18301" y="44672"/>
                </a:cubicBezTo>
                <a:lnTo>
                  <a:pt x="18370" y="44672"/>
                </a:lnTo>
                <a:lnTo>
                  <a:pt x="18786" y="44464"/>
                </a:lnTo>
                <a:cubicBezTo>
                  <a:pt x="18786" y="44534"/>
                  <a:pt x="18855" y="44534"/>
                  <a:pt x="18855" y="44534"/>
                </a:cubicBezTo>
                <a:cubicBezTo>
                  <a:pt x="19610" y="44534"/>
                  <a:pt x="20365" y="44240"/>
                  <a:pt x="21087" y="44240"/>
                </a:cubicBezTo>
                <a:close/>
                <a:moveTo>
                  <a:pt x="59352" y="1"/>
                </a:moveTo>
                <a:cubicBezTo>
                  <a:pt x="58246" y="1"/>
                  <a:pt x="57080" y="1149"/>
                  <a:pt x="56426" y="2041"/>
                </a:cubicBezTo>
                <a:cubicBezTo>
                  <a:pt x="55663" y="2388"/>
                  <a:pt x="54901" y="2873"/>
                  <a:pt x="54207" y="3289"/>
                </a:cubicBezTo>
                <a:cubicBezTo>
                  <a:pt x="54623" y="2804"/>
                  <a:pt x="54901" y="2180"/>
                  <a:pt x="55178" y="1556"/>
                </a:cubicBezTo>
                <a:cubicBezTo>
                  <a:pt x="55178" y="1400"/>
                  <a:pt x="55100" y="1322"/>
                  <a:pt x="55002" y="1322"/>
                </a:cubicBezTo>
                <a:cubicBezTo>
                  <a:pt x="54970" y="1322"/>
                  <a:pt x="54935" y="1331"/>
                  <a:pt x="54901" y="1348"/>
                </a:cubicBezTo>
                <a:cubicBezTo>
                  <a:pt x="54346" y="1695"/>
                  <a:pt x="53861" y="2180"/>
                  <a:pt x="53584" y="2735"/>
                </a:cubicBezTo>
                <a:cubicBezTo>
                  <a:pt x="53306" y="3220"/>
                  <a:pt x="52890" y="3774"/>
                  <a:pt x="52682" y="4260"/>
                </a:cubicBezTo>
                <a:cubicBezTo>
                  <a:pt x="52128" y="4675"/>
                  <a:pt x="51504" y="5161"/>
                  <a:pt x="50880" y="5577"/>
                </a:cubicBezTo>
                <a:cubicBezTo>
                  <a:pt x="51296" y="4953"/>
                  <a:pt x="51504" y="4190"/>
                  <a:pt x="51504" y="3428"/>
                </a:cubicBezTo>
                <a:cubicBezTo>
                  <a:pt x="51453" y="3326"/>
                  <a:pt x="51365" y="3262"/>
                  <a:pt x="51268" y="3262"/>
                </a:cubicBezTo>
                <a:cubicBezTo>
                  <a:pt x="51232" y="3262"/>
                  <a:pt x="51195" y="3270"/>
                  <a:pt x="51157" y="3289"/>
                </a:cubicBezTo>
                <a:cubicBezTo>
                  <a:pt x="50534" y="3566"/>
                  <a:pt x="47622" y="6755"/>
                  <a:pt x="48731" y="7379"/>
                </a:cubicBezTo>
                <a:lnTo>
                  <a:pt x="48315" y="7725"/>
                </a:lnTo>
                <a:cubicBezTo>
                  <a:pt x="48315" y="7725"/>
                  <a:pt x="48246" y="7725"/>
                  <a:pt x="48246" y="7795"/>
                </a:cubicBezTo>
                <a:cubicBezTo>
                  <a:pt x="47345" y="8557"/>
                  <a:pt x="46582" y="9250"/>
                  <a:pt x="45751" y="10013"/>
                </a:cubicBezTo>
                <a:cubicBezTo>
                  <a:pt x="45889" y="9736"/>
                  <a:pt x="46028" y="9458"/>
                  <a:pt x="46167" y="9181"/>
                </a:cubicBezTo>
                <a:cubicBezTo>
                  <a:pt x="46582" y="8419"/>
                  <a:pt x="46860" y="7587"/>
                  <a:pt x="46929" y="6755"/>
                </a:cubicBezTo>
                <a:cubicBezTo>
                  <a:pt x="46929" y="6654"/>
                  <a:pt x="46855" y="6589"/>
                  <a:pt x="46761" y="6589"/>
                </a:cubicBezTo>
                <a:cubicBezTo>
                  <a:pt x="46726" y="6589"/>
                  <a:pt x="46689" y="6598"/>
                  <a:pt x="46652" y="6616"/>
                </a:cubicBezTo>
                <a:cubicBezTo>
                  <a:pt x="45404" y="7587"/>
                  <a:pt x="44572" y="9112"/>
                  <a:pt x="44503" y="10706"/>
                </a:cubicBezTo>
                <a:cubicBezTo>
                  <a:pt x="44503" y="10775"/>
                  <a:pt x="44572" y="10914"/>
                  <a:pt x="44711" y="10914"/>
                </a:cubicBezTo>
                <a:lnTo>
                  <a:pt x="44572" y="10983"/>
                </a:lnTo>
                <a:cubicBezTo>
                  <a:pt x="44572" y="10983"/>
                  <a:pt x="44572" y="11053"/>
                  <a:pt x="44572" y="11053"/>
                </a:cubicBezTo>
                <a:lnTo>
                  <a:pt x="41730" y="13756"/>
                </a:lnTo>
                <a:cubicBezTo>
                  <a:pt x="42493" y="12716"/>
                  <a:pt x="42909" y="11469"/>
                  <a:pt x="42839" y="10152"/>
                </a:cubicBezTo>
                <a:cubicBezTo>
                  <a:pt x="42839" y="10054"/>
                  <a:pt x="42770" y="9956"/>
                  <a:pt x="42680" y="9956"/>
                </a:cubicBezTo>
                <a:cubicBezTo>
                  <a:pt x="42643" y="9956"/>
                  <a:pt x="42603" y="9972"/>
                  <a:pt x="42562" y="10013"/>
                </a:cubicBezTo>
                <a:cubicBezTo>
                  <a:pt x="40968" y="11191"/>
                  <a:pt x="39928" y="12994"/>
                  <a:pt x="39789" y="14935"/>
                </a:cubicBezTo>
                <a:cubicBezTo>
                  <a:pt x="39789" y="15097"/>
                  <a:pt x="39884" y="15164"/>
                  <a:pt x="39991" y="15164"/>
                </a:cubicBezTo>
                <a:cubicBezTo>
                  <a:pt x="40067" y="15164"/>
                  <a:pt x="40148" y="15131"/>
                  <a:pt x="40205" y="15073"/>
                </a:cubicBezTo>
                <a:lnTo>
                  <a:pt x="40482" y="14588"/>
                </a:lnTo>
                <a:lnTo>
                  <a:pt x="40552" y="14519"/>
                </a:lnTo>
                <a:cubicBezTo>
                  <a:pt x="41176" y="13479"/>
                  <a:pt x="41661" y="12370"/>
                  <a:pt x="42285" y="11330"/>
                </a:cubicBezTo>
                <a:cubicBezTo>
                  <a:pt x="42354" y="11191"/>
                  <a:pt x="42215" y="10983"/>
                  <a:pt x="42077" y="10983"/>
                </a:cubicBezTo>
                <a:lnTo>
                  <a:pt x="42423" y="10637"/>
                </a:lnTo>
                <a:lnTo>
                  <a:pt x="42423" y="10637"/>
                </a:lnTo>
                <a:cubicBezTo>
                  <a:pt x="42285" y="12231"/>
                  <a:pt x="41522" y="13687"/>
                  <a:pt x="40413" y="14796"/>
                </a:cubicBezTo>
                <a:cubicBezTo>
                  <a:pt x="40344" y="14865"/>
                  <a:pt x="40344" y="14935"/>
                  <a:pt x="40413" y="15004"/>
                </a:cubicBezTo>
                <a:lnTo>
                  <a:pt x="39096" y="16182"/>
                </a:lnTo>
                <a:cubicBezTo>
                  <a:pt x="38264" y="16945"/>
                  <a:pt x="37363" y="17707"/>
                  <a:pt x="36531" y="18539"/>
                </a:cubicBezTo>
                <a:cubicBezTo>
                  <a:pt x="37432" y="17291"/>
                  <a:pt x="37848" y="15766"/>
                  <a:pt x="37710" y="14241"/>
                </a:cubicBezTo>
                <a:cubicBezTo>
                  <a:pt x="37710" y="14192"/>
                  <a:pt x="37640" y="14143"/>
                  <a:pt x="37551" y="14143"/>
                </a:cubicBezTo>
                <a:cubicBezTo>
                  <a:pt x="37514" y="14143"/>
                  <a:pt x="37473" y="14152"/>
                  <a:pt x="37432" y="14172"/>
                </a:cubicBezTo>
                <a:cubicBezTo>
                  <a:pt x="37294" y="14241"/>
                  <a:pt x="37155" y="14311"/>
                  <a:pt x="37017" y="14380"/>
                </a:cubicBezTo>
                <a:cubicBezTo>
                  <a:pt x="35700" y="15558"/>
                  <a:pt x="35006" y="17291"/>
                  <a:pt x="35006" y="19024"/>
                </a:cubicBezTo>
                <a:cubicBezTo>
                  <a:pt x="35006" y="19232"/>
                  <a:pt x="34937" y="19440"/>
                  <a:pt x="34868" y="19579"/>
                </a:cubicBezTo>
                <a:cubicBezTo>
                  <a:pt x="34868" y="19692"/>
                  <a:pt x="34914" y="19805"/>
                  <a:pt x="35006" y="19805"/>
                </a:cubicBezTo>
                <a:cubicBezTo>
                  <a:pt x="35027" y="19805"/>
                  <a:pt x="35050" y="19800"/>
                  <a:pt x="35076" y="19787"/>
                </a:cubicBezTo>
                <a:lnTo>
                  <a:pt x="35076" y="19787"/>
                </a:lnTo>
                <a:cubicBezTo>
                  <a:pt x="33828" y="20965"/>
                  <a:pt x="32650" y="22074"/>
                  <a:pt x="31471" y="23253"/>
                </a:cubicBezTo>
                <a:cubicBezTo>
                  <a:pt x="32442" y="21866"/>
                  <a:pt x="32857" y="20203"/>
                  <a:pt x="32650" y="18608"/>
                </a:cubicBezTo>
                <a:cubicBezTo>
                  <a:pt x="32599" y="18507"/>
                  <a:pt x="32511" y="18443"/>
                  <a:pt x="32413" y="18443"/>
                </a:cubicBezTo>
                <a:cubicBezTo>
                  <a:pt x="32377" y="18443"/>
                  <a:pt x="32340" y="18451"/>
                  <a:pt x="32303" y="18470"/>
                </a:cubicBezTo>
                <a:cubicBezTo>
                  <a:pt x="30709" y="19163"/>
                  <a:pt x="29738" y="21589"/>
                  <a:pt x="30154" y="23391"/>
                </a:cubicBezTo>
                <a:cubicBezTo>
                  <a:pt x="30085" y="23669"/>
                  <a:pt x="30085" y="24015"/>
                  <a:pt x="30015" y="24293"/>
                </a:cubicBezTo>
                <a:cubicBezTo>
                  <a:pt x="30015" y="24391"/>
                  <a:pt x="30119" y="24489"/>
                  <a:pt x="30205" y="24489"/>
                </a:cubicBezTo>
                <a:cubicBezTo>
                  <a:pt x="30219" y="24489"/>
                  <a:pt x="30233" y="24486"/>
                  <a:pt x="30245" y="24480"/>
                </a:cubicBezTo>
                <a:lnTo>
                  <a:pt x="30245" y="24480"/>
                </a:lnTo>
                <a:cubicBezTo>
                  <a:pt x="29047" y="25689"/>
                  <a:pt x="27902" y="26902"/>
                  <a:pt x="26757" y="28174"/>
                </a:cubicBezTo>
                <a:cubicBezTo>
                  <a:pt x="27520" y="27135"/>
                  <a:pt x="27589" y="24639"/>
                  <a:pt x="27520" y="23877"/>
                </a:cubicBezTo>
                <a:cubicBezTo>
                  <a:pt x="27520" y="23742"/>
                  <a:pt x="27433" y="23666"/>
                  <a:pt x="27334" y="23666"/>
                </a:cubicBezTo>
                <a:cubicBezTo>
                  <a:pt x="27280" y="23666"/>
                  <a:pt x="27222" y="23689"/>
                  <a:pt x="27173" y="23738"/>
                </a:cubicBezTo>
                <a:cubicBezTo>
                  <a:pt x="26411" y="24916"/>
                  <a:pt x="25856" y="26234"/>
                  <a:pt x="25648" y="27620"/>
                </a:cubicBezTo>
                <a:cubicBezTo>
                  <a:pt x="25371" y="28382"/>
                  <a:pt x="25232" y="29145"/>
                  <a:pt x="25163" y="29977"/>
                </a:cubicBezTo>
                <a:cubicBezTo>
                  <a:pt x="23846" y="31502"/>
                  <a:pt x="22529" y="33096"/>
                  <a:pt x="21212" y="34690"/>
                </a:cubicBezTo>
                <a:cubicBezTo>
                  <a:pt x="17746" y="39265"/>
                  <a:pt x="14557" y="43979"/>
                  <a:pt x="11715" y="48901"/>
                </a:cubicBezTo>
                <a:cubicBezTo>
                  <a:pt x="12617" y="45157"/>
                  <a:pt x="13518" y="41414"/>
                  <a:pt x="14349" y="37671"/>
                </a:cubicBezTo>
                <a:cubicBezTo>
                  <a:pt x="14488" y="37671"/>
                  <a:pt x="14557" y="37532"/>
                  <a:pt x="14488" y="37463"/>
                </a:cubicBezTo>
                <a:lnTo>
                  <a:pt x="14488" y="37324"/>
                </a:lnTo>
                <a:lnTo>
                  <a:pt x="14488" y="37186"/>
                </a:lnTo>
                <a:cubicBezTo>
                  <a:pt x="14696" y="36423"/>
                  <a:pt x="14835" y="35661"/>
                  <a:pt x="14973" y="34968"/>
                </a:cubicBezTo>
                <a:cubicBezTo>
                  <a:pt x="15129" y="35124"/>
                  <a:pt x="15328" y="35192"/>
                  <a:pt x="15555" y="35192"/>
                </a:cubicBezTo>
                <a:cubicBezTo>
                  <a:pt x="16944" y="35192"/>
                  <a:pt x="19409" y="32642"/>
                  <a:pt x="19826" y="31987"/>
                </a:cubicBezTo>
                <a:cubicBezTo>
                  <a:pt x="19895" y="31779"/>
                  <a:pt x="19756" y="31640"/>
                  <a:pt x="19618" y="31640"/>
                </a:cubicBezTo>
                <a:cubicBezTo>
                  <a:pt x="19271" y="31779"/>
                  <a:pt x="18994" y="31918"/>
                  <a:pt x="18647" y="32056"/>
                </a:cubicBezTo>
                <a:cubicBezTo>
                  <a:pt x="18647" y="31987"/>
                  <a:pt x="18578" y="31918"/>
                  <a:pt x="18509" y="31918"/>
                </a:cubicBezTo>
                <a:cubicBezTo>
                  <a:pt x="17053" y="31918"/>
                  <a:pt x="15874" y="33304"/>
                  <a:pt x="15112" y="34413"/>
                </a:cubicBezTo>
                <a:cubicBezTo>
                  <a:pt x="15251" y="33581"/>
                  <a:pt x="15459" y="32749"/>
                  <a:pt x="15597" y="31918"/>
                </a:cubicBezTo>
                <a:cubicBezTo>
                  <a:pt x="15667" y="31918"/>
                  <a:pt x="15736" y="31848"/>
                  <a:pt x="15736" y="31779"/>
                </a:cubicBezTo>
                <a:cubicBezTo>
                  <a:pt x="15736" y="31710"/>
                  <a:pt x="15736" y="31640"/>
                  <a:pt x="15667" y="31571"/>
                </a:cubicBezTo>
                <a:lnTo>
                  <a:pt x="16082" y="29491"/>
                </a:lnTo>
                <a:cubicBezTo>
                  <a:pt x="16082" y="29491"/>
                  <a:pt x="16082" y="29644"/>
                  <a:pt x="16126" y="29644"/>
                </a:cubicBezTo>
                <a:cubicBezTo>
                  <a:pt x="16133" y="29644"/>
                  <a:pt x="16142" y="29640"/>
                  <a:pt x="16152" y="29630"/>
                </a:cubicBezTo>
                <a:cubicBezTo>
                  <a:pt x="16221" y="29630"/>
                  <a:pt x="16290" y="29561"/>
                  <a:pt x="16360" y="29561"/>
                </a:cubicBezTo>
                <a:cubicBezTo>
                  <a:pt x="16388" y="29562"/>
                  <a:pt x="16417" y="29563"/>
                  <a:pt x="16445" y="29563"/>
                </a:cubicBezTo>
                <a:cubicBezTo>
                  <a:pt x="17588" y="29563"/>
                  <a:pt x="18596" y="28217"/>
                  <a:pt x="19340" y="27135"/>
                </a:cubicBezTo>
                <a:cubicBezTo>
                  <a:pt x="19479" y="27065"/>
                  <a:pt x="19548" y="27065"/>
                  <a:pt x="19687" y="27065"/>
                </a:cubicBezTo>
                <a:cubicBezTo>
                  <a:pt x="19410" y="28244"/>
                  <a:pt x="17815" y="29907"/>
                  <a:pt x="16568" y="29907"/>
                </a:cubicBezTo>
                <a:cubicBezTo>
                  <a:pt x="16429" y="29907"/>
                  <a:pt x="16429" y="30115"/>
                  <a:pt x="16568" y="30185"/>
                </a:cubicBezTo>
                <a:cubicBezTo>
                  <a:pt x="16616" y="30189"/>
                  <a:pt x="16665" y="30191"/>
                  <a:pt x="16714" y="30191"/>
                </a:cubicBezTo>
                <a:cubicBezTo>
                  <a:pt x="18206" y="30191"/>
                  <a:pt x="19902" y="28199"/>
                  <a:pt x="20103" y="26857"/>
                </a:cubicBezTo>
                <a:cubicBezTo>
                  <a:pt x="20103" y="26788"/>
                  <a:pt x="19964" y="26649"/>
                  <a:pt x="19895" y="26649"/>
                </a:cubicBezTo>
                <a:lnTo>
                  <a:pt x="19618" y="26649"/>
                </a:lnTo>
                <a:lnTo>
                  <a:pt x="19895" y="26303"/>
                </a:lnTo>
                <a:cubicBezTo>
                  <a:pt x="20008" y="26190"/>
                  <a:pt x="19890" y="26076"/>
                  <a:pt x="19768" y="26076"/>
                </a:cubicBezTo>
                <a:cubicBezTo>
                  <a:pt x="19740" y="26076"/>
                  <a:pt x="19712" y="26082"/>
                  <a:pt x="19687" y="26095"/>
                </a:cubicBezTo>
                <a:cubicBezTo>
                  <a:pt x="19063" y="26511"/>
                  <a:pt x="18439" y="26927"/>
                  <a:pt x="17954" y="27481"/>
                </a:cubicBezTo>
                <a:cubicBezTo>
                  <a:pt x="17261" y="27966"/>
                  <a:pt x="16706" y="28521"/>
                  <a:pt x="16221" y="29214"/>
                </a:cubicBezTo>
                <a:lnTo>
                  <a:pt x="16152" y="29214"/>
                </a:lnTo>
                <a:cubicBezTo>
                  <a:pt x="16117" y="29180"/>
                  <a:pt x="16100" y="29162"/>
                  <a:pt x="16082" y="29162"/>
                </a:cubicBezTo>
                <a:cubicBezTo>
                  <a:pt x="16065" y="29162"/>
                  <a:pt x="16048" y="29180"/>
                  <a:pt x="16013" y="29214"/>
                </a:cubicBezTo>
                <a:cubicBezTo>
                  <a:pt x="16568" y="26095"/>
                  <a:pt x="17122" y="22976"/>
                  <a:pt x="17607" y="19856"/>
                </a:cubicBezTo>
                <a:cubicBezTo>
                  <a:pt x="17607" y="19954"/>
                  <a:pt x="17711" y="20052"/>
                  <a:pt x="17797" y="20052"/>
                </a:cubicBezTo>
                <a:cubicBezTo>
                  <a:pt x="17832" y="20052"/>
                  <a:pt x="17864" y="20035"/>
                  <a:pt x="17885" y="19995"/>
                </a:cubicBezTo>
                <a:lnTo>
                  <a:pt x="17954" y="19926"/>
                </a:lnTo>
                <a:cubicBezTo>
                  <a:pt x="17988" y="19929"/>
                  <a:pt x="18022" y="19930"/>
                  <a:pt x="18056" y="19930"/>
                </a:cubicBezTo>
                <a:cubicBezTo>
                  <a:pt x="19552" y="19930"/>
                  <a:pt x="21150" y="16991"/>
                  <a:pt x="21489" y="15974"/>
                </a:cubicBezTo>
                <a:cubicBezTo>
                  <a:pt x="21559" y="15836"/>
                  <a:pt x="21420" y="15697"/>
                  <a:pt x="21281" y="15697"/>
                </a:cubicBezTo>
                <a:cubicBezTo>
                  <a:pt x="19687" y="16182"/>
                  <a:pt x="18301" y="17985"/>
                  <a:pt x="17746" y="19579"/>
                </a:cubicBezTo>
                <a:lnTo>
                  <a:pt x="17677" y="19579"/>
                </a:lnTo>
                <a:cubicBezTo>
                  <a:pt x="17746" y="19232"/>
                  <a:pt x="17746" y="18886"/>
                  <a:pt x="17815" y="18539"/>
                </a:cubicBezTo>
                <a:cubicBezTo>
                  <a:pt x="18093" y="17153"/>
                  <a:pt x="18370" y="15836"/>
                  <a:pt x="18647" y="14449"/>
                </a:cubicBezTo>
                <a:cubicBezTo>
                  <a:pt x="18717" y="14449"/>
                  <a:pt x="18786" y="14380"/>
                  <a:pt x="18855" y="14311"/>
                </a:cubicBezTo>
                <a:lnTo>
                  <a:pt x="18924" y="14241"/>
                </a:lnTo>
                <a:cubicBezTo>
                  <a:pt x="19826" y="14241"/>
                  <a:pt x="21073" y="11607"/>
                  <a:pt x="21351" y="11122"/>
                </a:cubicBezTo>
                <a:cubicBezTo>
                  <a:pt x="21470" y="11002"/>
                  <a:pt x="21332" y="10831"/>
                  <a:pt x="21158" y="10831"/>
                </a:cubicBezTo>
                <a:cubicBezTo>
                  <a:pt x="21130" y="10831"/>
                  <a:pt x="21102" y="10835"/>
                  <a:pt x="21073" y="10845"/>
                </a:cubicBezTo>
                <a:cubicBezTo>
                  <a:pt x="20380" y="11399"/>
                  <a:pt x="19756" y="12023"/>
                  <a:pt x="19271" y="12716"/>
                </a:cubicBezTo>
                <a:cubicBezTo>
                  <a:pt x="19202" y="12855"/>
                  <a:pt x="18994" y="13063"/>
                  <a:pt x="18855" y="13271"/>
                </a:cubicBezTo>
                <a:cubicBezTo>
                  <a:pt x="19063" y="12300"/>
                  <a:pt x="19132" y="11261"/>
                  <a:pt x="19202" y="10290"/>
                </a:cubicBezTo>
                <a:lnTo>
                  <a:pt x="19202" y="9736"/>
                </a:lnTo>
                <a:cubicBezTo>
                  <a:pt x="19271" y="9736"/>
                  <a:pt x="19271" y="9666"/>
                  <a:pt x="19340" y="9666"/>
                </a:cubicBezTo>
                <a:cubicBezTo>
                  <a:pt x="19479" y="9458"/>
                  <a:pt x="19548" y="9250"/>
                  <a:pt x="19618" y="8973"/>
                </a:cubicBezTo>
                <a:cubicBezTo>
                  <a:pt x="20657" y="8765"/>
                  <a:pt x="21212" y="6686"/>
                  <a:pt x="21281" y="5854"/>
                </a:cubicBezTo>
                <a:cubicBezTo>
                  <a:pt x="21281" y="5752"/>
                  <a:pt x="21133" y="5688"/>
                  <a:pt x="21026" y="5688"/>
                </a:cubicBezTo>
                <a:cubicBezTo>
                  <a:pt x="20987" y="5688"/>
                  <a:pt x="20953" y="5697"/>
                  <a:pt x="20935" y="5715"/>
                </a:cubicBezTo>
                <a:cubicBezTo>
                  <a:pt x="20172" y="6478"/>
                  <a:pt x="19618" y="7448"/>
                  <a:pt x="19271" y="8419"/>
                </a:cubicBezTo>
                <a:cubicBezTo>
                  <a:pt x="19340" y="6963"/>
                  <a:pt x="19410" y="5438"/>
                  <a:pt x="19548" y="3982"/>
                </a:cubicBezTo>
                <a:cubicBezTo>
                  <a:pt x="19618" y="4260"/>
                  <a:pt x="19687" y="4467"/>
                  <a:pt x="19756" y="4745"/>
                </a:cubicBezTo>
                <a:cubicBezTo>
                  <a:pt x="19822" y="4876"/>
                  <a:pt x="19949" y="4945"/>
                  <a:pt x="20065" y="4945"/>
                </a:cubicBezTo>
                <a:cubicBezTo>
                  <a:pt x="20195" y="4945"/>
                  <a:pt x="20311" y="4858"/>
                  <a:pt x="20311" y="4675"/>
                </a:cubicBezTo>
                <a:cubicBezTo>
                  <a:pt x="20242" y="4121"/>
                  <a:pt x="20103" y="3566"/>
                  <a:pt x="20034" y="2942"/>
                </a:cubicBezTo>
                <a:cubicBezTo>
                  <a:pt x="20242" y="2180"/>
                  <a:pt x="20311" y="1279"/>
                  <a:pt x="20242" y="447"/>
                </a:cubicBezTo>
                <a:cubicBezTo>
                  <a:pt x="20242" y="326"/>
                  <a:pt x="20148" y="252"/>
                  <a:pt x="20056" y="252"/>
                </a:cubicBezTo>
                <a:cubicBezTo>
                  <a:pt x="19989" y="252"/>
                  <a:pt x="19924" y="291"/>
                  <a:pt x="19895" y="378"/>
                </a:cubicBezTo>
                <a:cubicBezTo>
                  <a:pt x="19756" y="516"/>
                  <a:pt x="19687" y="655"/>
                  <a:pt x="19618" y="863"/>
                </a:cubicBezTo>
                <a:cubicBezTo>
                  <a:pt x="19596" y="858"/>
                  <a:pt x="19576" y="855"/>
                  <a:pt x="19557" y="855"/>
                </a:cubicBezTo>
                <a:cubicBezTo>
                  <a:pt x="19322" y="855"/>
                  <a:pt x="19228" y="1215"/>
                  <a:pt x="19548" y="1279"/>
                </a:cubicBezTo>
                <a:lnTo>
                  <a:pt x="19548" y="1348"/>
                </a:lnTo>
                <a:cubicBezTo>
                  <a:pt x="19410" y="1972"/>
                  <a:pt x="19410" y="2665"/>
                  <a:pt x="19479" y="3289"/>
                </a:cubicBezTo>
                <a:cubicBezTo>
                  <a:pt x="19479" y="3358"/>
                  <a:pt x="19479" y="3428"/>
                  <a:pt x="19479" y="3497"/>
                </a:cubicBezTo>
                <a:cubicBezTo>
                  <a:pt x="19202" y="5299"/>
                  <a:pt x="19063" y="7102"/>
                  <a:pt x="18924" y="8973"/>
                </a:cubicBezTo>
                <a:cubicBezTo>
                  <a:pt x="18924" y="8488"/>
                  <a:pt x="18717" y="8072"/>
                  <a:pt x="18439" y="7725"/>
                </a:cubicBezTo>
                <a:cubicBezTo>
                  <a:pt x="18439" y="7587"/>
                  <a:pt x="18370" y="7448"/>
                  <a:pt x="18370" y="7379"/>
                </a:cubicBezTo>
                <a:cubicBezTo>
                  <a:pt x="18231" y="6894"/>
                  <a:pt x="18023" y="6408"/>
                  <a:pt x="17677" y="5992"/>
                </a:cubicBezTo>
                <a:cubicBezTo>
                  <a:pt x="17656" y="5952"/>
                  <a:pt x="17624" y="5935"/>
                  <a:pt x="17587" y="5935"/>
                </a:cubicBezTo>
                <a:cubicBezTo>
                  <a:pt x="17498" y="5935"/>
                  <a:pt x="17379" y="6033"/>
                  <a:pt x="17330" y="6131"/>
                </a:cubicBezTo>
                <a:cubicBezTo>
                  <a:pt x="17330" y="7587"/>
                  <a:pt x="17815" y="9043"/>
                  <a:pt x="18647" y="10290"/>
                </a:cubicBezTo>
                <a:cubicBezTo>
                  <a:pt x="18647" y="10360"/>
                  <a:pt x="18717" y="10429"/>
                  <a:pt x="18855" y="10429"/>
                </a:cubicBezTo>
                <a:cubicBezTo>
                  <a:pt x="18717" y="11677"/>
                  <a:pt x="18439" y="12924"/>
                  <a:pt x="18231" y="14172"/>
                </a:cubicBezTo>
                <a:cubicBezTo>
                  <a:pt x="18231" y="13410"/>
                  <a:pt x="18093" y="12647"/>
                  <a:pt x="17815" y="11885"/>
                </a:cubicBezTo>
                <a:cubicBezTo>
                  <a:pt x="17773" y="11799"/>
                  <a:pt x="17703" y="11740"/>
                  <a:pt x="17624" y="11740"/>
                </a:cubicBezTo>
                <a:cubicBezTo>
                  <a:pt x="17575" y="11740"/>
                  <a:pt x="17522" y="11762"/>
                  <a:pt x="17469" y="11815"/>
                </a:cubicBezTo>
                <a:cubicBezTo>
                  <a:pt x="17330" y="11815"/>
                  <a:pt x="17192" y="11885"/>
                  <a:pt x="17192" y="12023"/>
                </a:cubicBezTo>
                <a:cubicBezTo>
                  <a:pt x="16914" y="12994"/>
                  <a:pt x="16984" y="13964"/>
                  <a:pt x="17399" y="14935"/>
                </a:cubicBezTo>
                <a:cubicBezTo>
                  <a:pt x="17399" y="15212"/>
                  <a:pt x="17469" y="15558"/>
                  <a:pt x="17538" y="15766"/>
                </a:cubicBezTo>
                <a:cubicBezTo>
                  <a:pt x="17595" y="15880"/>
                  <a:pt x="17651" y="15993"/>
                  <a:pt x="17746" y="15993"/>
                </a:cubicBezTo>
                <a:cubicBezTo>
                  <a:pt x="17767" y="15993"/>
                  <a:pt x="17790" y="15987"/>
                  <a:pt x="17815" y="15974"/>
                </a:cubicBezTo>
                <a:cubicBezTo>
                  <a:pt x="17815" y="16044"/>
                  <a:pt x="17815" y="16044"/>
                  <a:pt x="17815" y="16044"/>
                </a:cubicBezTo>
                <a:cubicBezTo>
                  <a:pt x="17746" y="16668"/>
                  <a:pt x="17607" y="17361"/>
                  <a:pt x="17469" y="17985"/>
                </a:cubicBezTo>
                <a:cubicBezTo>
                  <a:pt x="17469" y="17222"/>
                  <a:pt x="17192" y="16460"/>
                  <a:pt x="16706" y="15836"/>
                </a:cubicBezTo>
                <a:cubicBezTo>
                  <a:pt x="16656" y="15810"/>
                  <a:pt x="16596" y="15794"/>
                  <a:pt x="16540" y="15794"/>
                </a:cubicBezTo>
                <a:cubicBezTo>
                  <a:pt x="16443" y="15794"/>
                  <a:pt x="16360" y="15843"/>
                  <a:pt x="16360" y="15974"/>
                </a:cubicBezTo>
                <a:cubicBezTo>
                  <a:pt x="15944" y="17361"/>
                  <a:pt x="16429" y="19024"/>
                  <a:pt x="16845" y="20341"/>
                </a:cubicBezTo>
                <a:cubicBezTo>
                  <a:pt x="16845" y="20480"/>
                  <a:pt x="16914" y="20480"/>
                  <a:pt x="17053" y="20549"/>
                </a:cubicBezTo>
                <a:cubicBezTo>
                  <a:pt x="16845" y="21520"/>
                  <a:pt x="16706" y="22490"/>
                  <a:pt x="16498" y="23530"/>
                </a:cubicBezTo>
                <a:cubicBezTo>
                  <a:pt x="16221" y="22560"/>
                  <a:pt x="15736" y="21658"/>
                  <a:pt x="15112" y="20896"/>
                </a:cubicBezTo>
                <a:cubicBezTo>
                  <a:pt x="15055" y="20867"/>
                  <a:pt x="14997" y="20850"/>
                  <a:pt x="14940" y="20850"/>
                </a:cubicBezTo>
                <a:cubicBezTo>
                  <a:pt x="14858" y="20850"/>
                  <a:pt x="14777" y="20884"/>
                  <a:pt x="14696" y="20965"/>
                </a:cubicBezTo>
                <a:cubicBezTo>
                  <a:pt x="13864" y="22421"/>
                  <a:pt x="15112" y="24639"/>
                  <a:pt x="15944" y="25887"/>
                </a:cubicBezTo>
                <a:cubicBezTo>
                  <a:pt x="15944" y="25956"/>
                  <a:pt x="16013" y="25956"/>
                  <a:pt x="16082" y="26026"/>
                </a:cubicBezTo>
                <a:cubicBezTo>
                  <a:pt x="15944" y="26927"/>
                  <a:pt x="15736" y="27828"/>
                  <a:pt x="15597" y="28798"/>
                </a:cubicBezTo>
                <a:cubicBezTo>
                  <a:pt x="15597" y="28729"/>
                  <a:pt x="15528" y="28660"/>
                  <a:pt x="15528" y="28660"/>
                </a:cubicBezTo>
                <a:cubicBezTo>
                  <a:pt x="15459" y="28036"/>
                  <a:pt x="15181" y="27481"/>
                  <a:pt x="14835" y="26996"/>
                </a:cubicBezTo>
                <a:cubicBezTo>
                  <a:pt x="14782" y="26943"/>
                  <a:pt x="14719" y="26920"/>
                  <a:pt x="14657" y="26920"/>
                </a:cubicBezTo>
                <a:cubicBezTo>
                  <a:pt x="14557" y="26920"/>
                  <a:pt x="14462" y="26980"/>
                  <a:pt x="14419" y="27065"/>
                </a:cubicBezTo>
                <a:cubicBezTo>
                  <a:pt x="14280" y="27966"/>
                  <a:pt x="14280" y="28868"/>
                  <a:pt x="14419" y="29769"/>
                </a:cubicBezTo>
                <a:cubicBezTo>
                  <a:pt x="14488" y="30393"/>
                  <a:pt x="14765" y="31016"/>
                  <a:pt x="15043" y="31571"/>
                </a:cubicBezTo>
                <a:cubicBezTo>
                  <a:pt x="14835" y="32611"/>
                  <a:pt x="14627" y="33651"/>
                  <a:pt x="14419" y="34690"/>
                </a:cubicBezTo>
                <a:cubicBezTo>
                  <a:pt x="14072" y="33651"/>
                  <a:pt x="13587" y="32611"/>
                  <a:pt x="13032" y="31710"/>
                </a:cubicBezTo>
                <a:cubicBezTo>
                  <a:pt x="12998" y="31640"/>
                  <a:pt x="12928" y="31606"/>
                  <a:pt x="12859" y="31606"/>
                </a:cubicBezTo>
                <a:cubicBezTo>
                  <a:pt x="12790" y="31606"/>
                  <a:pt x="12720" y="31640"/>
                  <a:pt x="12686" y="31710"/>
                </a:cubicBezTo>
                <a:cubicBezTo>
                  <a:pt x="12201" y="32888"/>
                  <a:pt x="12824" y="34413"/>
                  <a:pt x="13448" y="35661"/>
                </a:cubicBezTo>
                <a:cubicBezTo>
                  <a:pt x="13587" y="36077"/>
                  <a:pt x="13726" y="36493"/>
                  <a:pt x="13934" y="36978"/>
                </a:cubicBezTo>
                <a:cubicBezTo>
                  <a:pt x="13795" y="37324"/>
                  <a:pt x="13726" y="37671"/>
                  <a:pt x="13656" y="38018"/>
                </a:cubicBezTo>
                <a:cubicBezTo>
                  <a:pt x="12617" y="42523"/>
                  <a:pt x="11438" y="46960"/>
                  <a:pt x="10260" y="51465"/>
                </a:cubicBezTo>
                <a:cubicBezTo>
                  <a:pt x="9567" y="52713"/>
                  <a:pt x="8873" y="53961"/>
                  <a:pt x="8249" y="55209"/>
                </a:cubicBezTo>
                <a:cubicBezTo>
                  <a:pt x="4714" y="62279"/>
                  <a:pt x="1456" y="69974"/>
                  <a:pt x="1" y="77737"/>
                </a:cubicBezTo>
                <a:cubicBezTo>
                  <a:pt x="1" y="77823"/>
                  <a:pt x="80" y="77882"/>
                  <a:pt x="141" y="77882"/>
                </a:cubicBezTo>
                <a:cubicBezTo>
                  <a:pt x="178" y="77882"/>
                  <a:pt x="209" y="77859"/>
                  <a:pt x="209" y="77807"/>
                </a:cubicBezTo>
                <a:cubicBezTo>
                  <a:pt x="2912" y="69904"/>
                  <a:pt x="5338" y="62071"/>
                  <a:pt x="9220" y="54654"/>
                </a:cubicBezTo>
                <a:cubicBezTo>
                  <a:pt x="9289" y="54446"/>
                  <a:pt x="9428" y="54238"/>
                  <a:pt x="9497" y="54030"/>
                </a:cubicBezTo>
                <a:lnTo>
                  <a:pt x="9497" y="54030"/>
                </a:lnTo>
                <a:cubicBezTo>
                  <a:pt x="9289" y="54723"/>
                  <a:pt x="9151" y="55486"/>
                  <a:pt x="8943" y="56179"/>
                </a:cubicBezTo>
                <a:cubicBezTo>
                  <a:pt x="7210" y="62348"/>
                  <a:pt x="4922" y="68310"/>
                  <a:pt x="3259" y="74410"/>
                </a:cubicBezTo>
                <a:cubicBezTo>
                  <a:pt x="3218" y="74531"/>
                  <a:pt x="3295" y="74605"/>
                  <a:pt x="3394" y="74605"/>
                </a:cubicBezTo>
                <a:cubicBezTo>
                  <a:pt x="3465" y="74605"/>
                  <a:pt x="3547" y="74566"/>
                  <a:pt x="3605" y="74479"/>
                </a:cubicBezTo>
                <a:cubicBezTo>
                  <a:pt x="6517" y="67131"/>
                  <a:pt x="8943" y="59576"/>
                  <a:pt x="10884" y="51881"/>
                </a:cubicBezTo>
                <a:cubicBezTo>
                  <a:pt x="12617" y="49594"/>
                  <a:pt x="14557" y="47514"/>
                  <a:pt x="16706" y="45643"/>
                </a:cubicBezTo>
                <a:cubicBezTo>
                  <a:pt x="16743" y="45661"/>
                  <a:pt x="16781" y="45670"/>
                  <a:pt x="16815" y="45670"/>
                </a:cubicBezTo>
                <a:cubicBezTo>
                  <a:pt x="16909" y="45670"/>
                  <a:pt x="16984" y="45606"/>
                  <a:pt x="16984" y="45504"/>
                </a:cubicBezTo>
                <a:lnTo>
                  <a:pt x="16984" y="45435"/>
                </a:lnTo>
                <a:lnTo>
                  <a:pt x="17122" y="45296"/>
                </a:lnTo>
                <a:cubicBezTo>
                  <a:pt x="17399" y="45157"/>
                  <a:pt x="17677" y="45019"/>
                  <a:pt x="17885" y="44880"/>
                </a:cubicBezTo>
                <a:lnTo>
                  <a:pt x="18162" y="44950"/>
                </a:lnTo>
                <a:cubicBezTo>
                  <a:pt x="18796" y="45187"/>
                  <a:pt x="19450" y="45304"/>
                  <a:pt x="20097" y="45304"/>
                </a:cubicBezTo>
                <a:cubicBezTo>
                  <a:pt x="21149" y="45304"/>
                  <a:pt x="22183" y="44996"/>
                  <a:pt x="23084" y="44395"/>
                </a:cubicBezTo>
                <a:cubicBezTo>
                  <a:pt x="23153" y="44326"/>
                  <a:pt x="23153" y="44118"/>
                  <a:pt x="23084" y="44048"/>
                </a:cubicBezTo>
                <a:cubicBezTo>
                  <a:pt x="22421" y="43697"/>
                  <a:pt x="21692" y="43522"/>
                  <a:pt x="20959" y="43522"/>
                </a:cubicBezTo>
                <a:cubicBezTo>
                  <a:pt x="20389" y="43522"/>
                  <a:pt x="19817" y="43628"/>
                  <a:pt x="19271" y="43840"/>
                </a:cubicBezTo>
                <a:cubicBezTo>
                  <a:pt x="20588" y="42939"/>
                  <a:pt x="22044" y="42107"/>
                  <a:pt x="23499" y="41414"/>
                </a:cubicBezTo>
                <a:cubicBezTo>
                  <a:pt x="23499" y="41484"/>
                  <a:pt x="23569" y="41553"/>
                  <a:pt x="23569" y="41622"/>
                </a:cubicBezTo>
                <a:cubicBezTo>
                  <a:pt x="23915" y="41761"/>
                  <a:pt x="24193" y="41900"/>
                  <a:pt x="24539" y="41969"/>
                </a:cubicBezTo>
                <a:cubicBezTo>
                  <a:pt x="25158" y="42239"/>
                  <a:pt x="25840" y="42381"/>
                  <a:pt x="26528" y="42381"/>
                </a:cubicBezTo>
                <a:cubicBezTo>
                  <a:pt x="27074" y="42381"/>
                  <a:pt x="27622" y="42292"/>
                  <a:pt x="28144" y="42107"/>
                </a:cubicBezTo>
                <a:cubicBezTo>
                  <a:pt x="28213" y="42107"/>
                  <a:pt x="28282" y="41969"/>
                  <a:pt x="28213" y="41900"/>
                </a:cubicBezTo>
                <a:cubicBezTo>
                  <a:pt x="27936" y="41692"/>
                  <a:pt x="27728" y="41553"/>
                  <a:pt x="27451" y="41414"/>
                </a:cubicBezTo>
                <a:cubicBezTo>
                  <a:pt x="27451" y="41345"/>
                  <a:pt x="27451" y="41276"/>
                  <a:pt x="27381" y="41276"/>
                </a:cubicBezTo>
                <a:cubicBezTo>
                  <a:pt x="26804" y="41009"/>
                  <a:pt x="26169" y="40885"/>
                  <a:pt x="25532" y="40885"/>
                </a:cubicBezTo>
                <a:cubicBezTo>
                  <a:pt x="25175" y="40885"/>
                  <a:pt x="24818" y="40924"/>
                  <a:pt x="24470" y="40998"/>
                </a:cubicBezTo>
                <a:cubicBezTo>
                  <a:pt x="25510" y="40513"/>
                  <a:pt x="26549" y="40097"/>
                  <a:pt x="27589" y="39681"/>
                </a:cubicBezTo>
                <a:cubicBezTo>
                  <a:pt x="27966" y="39926"/>
                  <a:pt x="28409" y="40028"/>
                  <a:pt x="28877" y="40028"/>
                </a:cubicBezTo>
                <a:cubicBezTo>
                  <a:pt x="30132" y="40028"/>
                  <a:pt x="31564" y="39298"/>
                  <a:pt x="32372" y="38642"/>
                </a:cubicBezTo>
                <a:cubicBezTo>
                  <a:pt x="32511" y="38503"/>
                  <a:pt x="32442" y="38364"/>
                  <a:pt x="32303" y="38364"/>
                </a:cubicBezTo>
                <a:cubicBezTo>
                  <a:pt x="32026" y="38295"/>
                  <a:pt x="31748" y="38226"/>
                  <a:pt x="31540" y="38226"/>
                </a:cubicBezTo>
                <a:lnTo>
                  <a:pt x="31610" y="38156"/>
                </a:lnTo>
                <a:cubicBezTo>
                  <a:pt x="31679" y="38018"/>
                  <a:pt x="31610" y="37879"/>
                  <a:pt x="31471" y="37879"/>
                </a:cubicBezTo>
                <a:cubicBezTo>
                  <a:pt x="30154" y="37879"/>
                  <a:pt x="28976" y="38226"/>
                  <a:pt x="27867" y="38919"/>
                </a:cubicBezTo>
                <a:cubicBezTo>
                  <a:pt x="27748" y="38919"/>
                  <a:pt x="27782" y="39072"/>
                  <a:pt x="27881" y="39072"/>
                </a:cubicBezTo>
                <a:cubicBezTo>
                  <a:pt x="27898" y="39072"/>
                  <a:pt x="27916" y="39067"/>
                  <a:pt x="27936" y="39057"/>
                </a:cubicBezTo>
                <a:lnTo>
                  <a:pt x="28282" y="38988"/>
                </a:lnTo>
                <a:lnTo>
                  <a:pt x="27936" y="39196"/>
                </a:lnTo>
                <a:lnTo>
                  <a:pt x="27520" y="39335"/>
                </a:lnTo>
                <a:cubicBezTo>
                  <a:pt x="27485" y="39300"/>
                  <a:pt x="27451" y="39283"/>
                  <a:pt x="27425" y="39283"/>
                </a:cubicBezTo>
                <a:cubicBezTo>
                  <a:pt x="27399" y="39283"/>
                  <a:pt x="27381" y="39300"/>
                  <a:pt x="27381" y="39335"/>
                </a:cubicBezTo>
                <a:cubicBezTo>
                  <a:pt x="26619" y="39612"/>
                  <a:pt x="25856" y="39889"/>
                  <a:pt x="25024" y="40236"/>
                </a:cubicBezTo>
                <a:cubicBezTo>
                  <a:pt x="25579" y="39751"/>
                  <a:pt x="25995" y="39196"/>
                  <a:pt x="26272" y="38572"/>
                </a:cubicBezTo>
                <a:cubicBezTo>
                  <a:pt x="26329" y="38459"/>
                  <a:pt x="26201" y="38346"/>
                  <a:pt x="26114" y="38346"/>
                </a:cubicBezTo>
                <a:cubicBezTo>
                  <a:pt x="26094" y="38346"/>
                  <a:pt x="26077" y="38352"/>
                  <a:pt x="26064" y="38364"/>
                </a:cubicBezTo>
                <a:cubicBezTo>
                  <a:pt x="24331" y="38642"/>
                  <a:pt x="23084" y="39959"/>
                  <a:pt x="21836" y="41137"/>
                </a:cubicBezTo>
                <a:cubicBezTo>
                  <a:pt x="21767" y="41206"/>
                  <a:pt x="21767" y="41345"/>
                  <a:pt x="21836" y="41414"/>
                </a:cubicBezTo>
                <a:lnTo>
                  <a:pt x="21767" y="41484"/>
                </a:lnTo>
                <a:cubicBezTo>
                  <a:pt x="21710" y="41540"/>
                  <a:pt x="21745" y="41641"/>
                  <a:pt x="21797" y="41641"/>
                </a:cubicBezTo>
                <a:cubicBezTo>
                  <a:pt x="21809" y="41641"/>
                  <a:pt x="21823" y="41635"/>
                  <a:pt x="21836" y="41622"/>
                </a:cubicBezTo>
                <a:lnTo>
                  <a:pt x="22044" y="41484"/>
                </a:lnTo>
                <a:cubicBezTo>
                  <a:pt x="22044" y="41484"/>
                  <a:pt x="22044" y="41553"/>
                  <a:pt x="22044" y="41553"/>
                </a:cubicBezTo>
                <a:cubicBezTo>
                  <a:pt x="21281" y="41969"/>
                  <a:pt x="20519" y="42454"/>
                  <a:pt x="19756" y="42870"/>
                </a:cubicBezTo>
                <a:cubicBezTo>
                  <a:pt x="20242" y="42177"/>
                  <a:pt x="20519" y="41414"/>
                  <a:pt x="20588" y="40582"/>
                </a:cubicBezTo>
                <a:cubicBezTo>
                  <a:pt x="20588" y="40526"/>
                  <a:pt x="20543" y="40425"/>
                  <a:pt x="20452" y="40425"/>
                </a:cubicBezTo>
                <a:cubicBezTo>
                  <a:pt x="20431" y="40425"/>
                  <a:pt x="20407" y="40431"/>
                  <a:pt x="20380" y="40444"/>
                </a:cubicBezTo>
                <a:cubicBezTo>
                  <a:pt x="18717" y="40929"/>
                  <a:pt x="16706" y="43078"/>
                  <a:pt x="16637" y="45019"/>
                </a:cubicBezTo>
                <a:cubicBezTo>
                  <a:pt x="14904" y="46336"/>
                  <a:pt x="13379" y="47861"/>
                  <a:pt x="11993" y="49525"/>
                </a:cubicBezTo>
                <a:cubicBezTo>
                  <a:pt x="15043" y="44187"/>
                  <a:pt x="18439" y="39127"/>
                  <a:pt x="22252" y="34274"/>
                </a:cubicBezTo>
                <a:cubicBezTo>
                  <a:pt x="23222" y="33096"/>
                  <a:pt x="24193" y="31918"/>
                  <a:pt x="25163" y="30739"/>
                </a:cubicBezTo>
                <a:cubicBezTo>
                  <a:pt x="25198" y="30774"/>
                  <a:pt x="25232" y="30791"/>
                  <a:pt x="25267" y="30791"/>
                </a:cubicBezTo>
                <a:cubicBezTo>
                  <a:pt x="25302" y="30791"/>
                  <a:pt x="25336" y="30774"/>
                  <a:pt x="25371" y="30739"/>
                </a:cubicBezTo>
                <a:lnTo>
                  <a:pt x="25440" y="30462"/>
                </a:lnTo>
                <a:cubicBezTo>
                  <a:pt x="26272" y="29491"/>
                  <a:pt x="27104" y="28521"/>
                  <a:pt x="27936" y="27620"/>
                </a:cubicBezTo>
                <a:lnTo>
                  <a:pt x="28005" y="27620"/>
                </a:lnTo>
                <a:cubicBezTo>
                  <a:pt x="27867" y="27689"/>
                  <a:pt x="27867" y="27828"/>
                  <a:pt x="28005" y="27897"/>
                </a:cubicBezTo>
                <a:cubicBezTo>
                  <a:pt x="28439" y="28114"/>
                  <a:pt x="28920" y="28206"/>
                  <a:pt x="29422" y="28206"/>
                </a:cubicBezTo>
                <a:cubicBezTo>
                  <a:pt x="31006" y="28206"/>
                  <a:pt x="32792" y="27284"/>
                  <a:pt x="33897" y="26441"/>
                </a:cubicBezTo>
                <a:cubicBezTo>
                  <a:pt x="34036" y="26303"/>
                  <a:pt x="33967" y="26095"/>
                  <a:pt x="33828" y="26026"/>
                </a:cubicBezTo>
                <a:cubicBezTo>
                  <a:pt x="33415" y="25790"/>
                  <a:pt x="32947" y="25693"/>
                  <a:pt x="32452" y="25693"/>
                </a:cubicBezTo>
                <a:cubicBezTo>
                  <a:pt x="31199" y="25693"/>
                  <a:pt x="29772" y="26311"/>
                  <a:pt x="28629" y="26857"/>
                </a:cubicBezTo>
                <a:cubicBezTo>
                  <a:pt x="29738" y="25679"/>
                  <a:pt x="30847" y="24501"/>
                  <a:pt x="32026" y="23391"/>
                </a:cubicBezTo>
                <a:cubicBezTo>
                  <a:pt x="32026" y="23391"/>
                  <a:pt x="32095" y="23461"/>
                  <a:pt x="32095" y="23461"/>
                </a:cubicBezTo>
                <a:lnTo>
                  <a:pt x="32303" y="23461"/>
                </a:lnTo>
                <a:cubicBezTo>
                  <a:pt x="32684" y="23565"/>
                  <a:pt x="33065" y="23617"/>
                  <a:pt x="33447" y="23617"/>
                </a:cubicBezTo>
                <a:cubicBezTo>
                  <a:pt x="33828" y="23617"/>
                  <a:pt x="34209" y="23565"/>
                  <a:pt x="34590" y="23461"/>
                </a:cubicBezTo>
                <a:cubicBezTo>
                  <a:pt x="35977" y="23322"/>
                  <a:pt x="37363" y="22906"/>
                  <a:pt x="38611" y="22213"/>
                </a:cubicBezTo>
                <a:cubicBezTo>
                  <a:pt x="38680" y="22144"/>
                  <a:pt x="38750" y="21936"/>
                  <a:pt x="38611" y="21866"/>
                </a:cubicBezTo>
                <a:cubicBezTo>
                  <a:pt x="38080" y="21437"/>
                  <a:pt x="37464" y="21267"/>
                  <a:pt x="36818" y="21267"/>
                </a:cubicBezTo>
                <a:cubicBezTo>
                  <a:pt x="35271" y="21267"/>
                  <a:pt x="33546" y="22242"/>
                  <a:pt x="32372" y="22976"/>
                </a:cubicBezTo>
                <a:cubicBezTo>
                  <a:pt x="33828" y="21520"/>
                  <a:pt x="35353" y="20064"/>
                  <a:pt x="36878" y="18678"/>
                </a:cubicBezTo>
                <a:cubicBezTo>
                  <a:pt x="37182" y="18779"/>
                  <a:pt x="37487" y="18844"/>
                  <a:pt x="37819" y="18844"/>
                </a:cubicBezTo>
                <a:cubicBezTo>
                  <a:pt x="37940" y="18844"/>
                  <a:pt x="38065" y="18835"/>
                  <a:pt x="38195" y="18816"/>
                </a:cubicBezTo>
                <a:cubicBezTo>
                  <a:pt x="38302" y="18828"/>
                  <a:pt x="38409" y="18834"/>
                  <a:pt x="38516" y="18834"/>
                </a:cubicBezTo>
                <a:cubicBezTo>
                  <a:pt x="39031" y="18834"/>
                  <a:pt x="39538" y="18700"/>
                  <a:pt x="39997" y="18470"/>
                </a:cubicBezTo>
                <a:cubicBezTo>
                  <a:pt x="40829" y="18262"/>
                  <a:pt x="41592" y="17915"/>
                  <a:pt x="42354" y="17499"/>
                </a:cubicBezTo>
                <a:cubicBezTo>
                  <a:pt x="42493" y="17430"/>
                  <a:pt x="42493" y="17153"/>
                  <a:pt x="42354" y="17083"/>
                </a:cubicBezTo>
                <a:cubicBezTo>
                  <a:pt x="41924" y="16859"/>
                  <a:pt x="41478" y="16766"/>
                  <a:pt x="41029" y="16766"/>
                </a:cubicBezTo>
                <a:cubicBezTo>
                  <a:pt x="39817" y="16766"/>
                  <a:pt x="38583" y="17447"/>
                  <a:pt x="37571" y="18054"/>
                </a:cubicBezTo>
                <a:cubicBezTo>
                  <a:pt x="38957" y="16806"/>
                  <a:pt x="40344" y="15558"/>
                  <a:pt x="41730" y="14311"/>
                </a:cubicBezTo>
                <a:cubicBezTo>
                  <a:pt x="41730" y="14311"/>
                  <a:pt x="41730" y="14311"/>
                  <a:pt x="41730" y="14380"/>
                </a:cubicBezTo>
                <a:cubicBezTo>
                  <a:pt x="42057" y="14670"/>
                  <a:pt x="42516" y="14771"/>
                  <a:pt x="42979" y="14771"/>
                </a:cubicBezTo>
                <a:cubicBezTo>
                  <a:pt x="43401" y="14771"/>
                  <a:pt x="43826" y="14687"/>
                  <a:pt x="44156" y="14588"/>
                </a:cubicBezTo>
                <a:cubicBezTo>
                  <a:pt x="45127" y="14449"/>
                  <a:pt x="45959" y="13964"/>
                  <a:pt x="46652" y="13340"/>
                </a:cubicBezTo>
                <a:cubicBezTo>
                  <a:pt x="46652" y="13202"/>
                  <a:pt x="46652" y="13132"/>
                  <a:pt x="46582" y="13132"/>
                </a:cubicBezTo>
                <a:cubicBezTo>
                  <a:pt x="46239" y="12970"/>
                  <a:pt x="45858" y="12901"/>
                  <a:pt x="45463" y="12901"/>
                </a:cubicBezTo>
                <a:cubicBezTo>
                  <a:pt x="44341" y="12901"/>
                  <a:pt x="43105" y="13452"/>
                  <a:pt x="42285" y="13964"/>
                </a:cubicBezTo>
                <a:cubicBezTo>
                  <a:pt x="42273" y="13968"/>
                  <a:pt x="42262" y="13972"/>
                  <a:pt x="42252" y="13977"/>
                </a:cubicBezTo>
                <a:lnTo>
                  <a:pt x="42252" y="13977"/>
                </a:lnTo>
                <a:cubicBezTo>
                  <a:pt x="43475" y="12946"/>
                  <a:pt x="44751" y="11861"/>
                  <a:pt x="46028" y="10775"/>
                </a:cubicBezTo>
                <a:cubicBezTo>
                  <a:pt x="46569" y="10940"/>
                  <a:pt x="47117" y="11017"/>
                  <a:pt x="47660" y="11017"/>
                </a:cubicBezTo>
                <a:cubicBezTo>
                  <a:pt x="48719" y="11017"/>
                  <a:pt x="49756" y="10725"/>
                  <a:pt x="50672" y="10221"/>
                </a:cubicBezTo>
                <a:cubicBezTo>
                  <a:pt x="50880" y="10082"/>
                  <a:pt x="50880" y="9874"/>
                  <a:pt x="50672" y="9805"/>
                </a:cubicBezTo>
                <a:cubicBezTo>
                  <a:pt x="50158" y="9612"/>
                  <a:pt x="49613" y="9509"/>
                  <a:pt x="49066" y="9509"/>
                </a:cubicBezTo>
                <a:cubicBezTo>
                  <a:pt x="48435" y="9509"/>
                  <a:pt x="47801" y="9646"/>
                  <a:pt x="47206" y="9944"/>
                </a:cubicBezTo>
                <a:lnTo>
                  <a:pt x="47068" y="9944"/>
                </a:lnTo>
                <a:lnTo>
                  <a:pt x="49494" y="7933"/>
                </a:lnTo>
                <a:cubicBezTo>
                  <a:pt x="49736" y="7968"/>
                  <a:pt x="49979" y="7985"/>
                  <a:pt x="50222" y="7985"/>
                </a:cubicBezTo>
                <a:cubicBezTo>
                  <a:pt x="50464" y="7985"/>
                  <a:pt x="50707" y="7968"/>
                  <a:pt x="50950" y="7933"/>
                </a:cubicBezTo>
                <a:cubicBezTo>
                  <a:pt x="51781" y="7725"/>
                  <a:pt x="52544" y="7448"/>
                  <a:pt x="53306" y="7032"/>
                </a:cubicBezTo>
                <a:cubicBezTo>
                  <a:pt x="53445" y="6963"/>
                  <a:pt x="53445" y="6755"/>
                  <a:pt x="53306" y="6686"/>
                </a:cubicBezTo>
                <a:cubicBezTo>
                  <a:pt x="52929" y="6518"/>
                  <a:pt x="52525" y="6426"/>
                  <a:pt x="52128" y="6426"/>
                </a:cubicBezTo>
                <a:cubicBezTo>
                  <a:pt x="51868" y="6426"/>
                  <a:pt x="51612" y="6465"/>
                  <a:pt x="51365" y="6547"/>
                </a:cubicBezTo>
                <a:lnTo>
                  <a:pt x="52821" y="5438"/>
                </a:lnTo>
                <a:lnTo>
                  <a:pt x="53098" y="5299"/>
                </a:lnTo>
                <a:cubicBezTo>
                  <a:pt x="53370" y="5345"/>
                  <a:pt x="53642" y="5367"/>
                  <a:pt x="53910" y="5367"/>
                </a:cubicBezTo>
                <a:cubicBezTo>
                  <a:pt x="54876" y="5367"/>
                  <a:pt x="55805" y="5079"/>
                  <a:pt x="56564" y="4537"/>
                </a:cubicBezTo>
                <a:cubicBezTo>
                  <a:pt x="56703" y="4467"/>
                  <a:pt x="56703" y="4260"/>
                  <a:pt x="56564" y="4260"/>
                </a:cubicBezTo>
                <a:cubicBezTo>
                  <a:pt x="56206" y="3991"/>
                  <a:pt x="55790" y="3838"/>
                  <a:pt x="55373" y="3838"/>
                </a:cubicBezTo>
                <a:cubicBezTo>
                  <a:pt x="55143" y="3838"/>
                  <a:pt x="54914" y="3884"/>
                  <a:pt x="54693" y="3982"/>
                </a:cubicBezTo>
                <a:lnTo>
                  <a:pt x="56911" y="2319"/>
                </a:lnTo>
                <a:cubicBezTo>
                  <a:pt x="57004" y="2372"/>
                  <a:pt x="57106" y="2394"/>
                  <a:pt x="57214" y="2394"/>
                </a:cubicBezTo>
                <a:cubicBezTo>
                  <a:pt x="57672" y="2394"/>
                  <a:pt x="58225" y="1988"/>
                  <a:pt x="58505" y="1764"/>
                </a:cubicBezTo>
                <a:cubicBezTo>
                  <a:pt x="59129" y="1417"/>
                  <a:pt x="59614" y="932"/>
                  <a:pt x="59961" y="308"/>
                </a:cubicBezTo>
                <a:cubicBezTo>
                  <a:pt x="60030" y="239"/>
                  <a:pt x="59961" y="170"/>
                  <a:pt x="59892" y="100"/>
                </a:cubicBezTo>
                <a:cubicBezTo>
                  <a:pt x="59715" y="32"/>
                  <a:pt x="59534" y="1"/>
                  <a:pt x="59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 name="Title 1"/>
          <p:cNvSpPr txBox="1">
            <a:spLocks/>
          </p:cNvSpPr>
          <p:nvPr/>
        </p:nvSpPr>
        <p:spPr>
          <a:xfrm>
            <a:off x="2602353" y="-265189"/>
            <a:ext cx="6293528" cy="1028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uClrTx/>
              <a:buFontTx/>
            </a:pPr>
            <a:r>
              <a:rPr lang="fa-IR" smtClean="0">
                <a:cs typeface="B Mitra" panose="00000400000000000000" pitchFamily="2" charset="-78"/>
              </a:rPr>
              <a:t>چه سنی برای ازدواج مناسب است؟</a:t>
            </a:r>
            <a:endParaRPr lang="en-US" dirty="0">
              <a:cs typeface="B Mitra" panose="00000400000000000000" pitchFamily="2" charset="-78"/>
            </a:endParaRPr>
          </a:p>
        </p:txBody>
      </p:sp>
      <p:sp>
        <p:nvSpPr>
          <p:cNvPr id="4" name="Rectangle 3"/>
          <p:cNvSpPr/>
          <p:nvPr/>
        </p:nvSpPr>
        <p:spPr>
          <a:xfrm>
            <a:off x="1242874" y="998050"/>
            <a:ext cx="5912527" cy="3853363"/>
          </a:xfrm>
          <a:prstGeom prst="rect">
            <a:avLst/>
          </a:prstGeom>
        </p:spPr>
        <p:txBody>
          <a:bodyPr wrap="square">
            <a:spAutoFit/>
          </a:bodyPr>
          <a:lstStyle/>
          <a:p>
            <a:pPr marL="228600" lvl="0" indent="-228600" algn="r" rtl="1">
              <a:lnSpc>
                <a:spcPct val="90000"/>
              </a:lnSpc>
              <a:spcBef>
                <a:spcPts val="1000"/>
              </a:spcBef>
              <a:buClrTx/>
              <a:buFont typeface="Arial" panose="020B0604020202020204" pitchFamily="34" charset="0"/>
              <a:buChar char="•"/>
            </a:pPr>
            <a:r>
              <a:rPr lang="fa-IR" sz="2000" kern="1200" dirty="0">
                <a:solidFill>
                  <a:prstClr val="black"/>
                </a:solidFill>
                <a:latin typeface="Calibri" panose="020F0502020204030204"/>
                <a:cs typeface="B Mitra" panose="00000400000000000000" pitchFamily="2" charset="-78"/>
              </a:rPr>
              <a:t>خودتان را می شناسید؟</a:t>
            </a:r>
          </a:p>
          <a:p>
            <a:pPr marL="228600" lvl="0" indent="-228600" algn="r" rtl="1">
              <a:lnSpc>
                <a:spcPct val="90000"/>
              </a:lnSpc>
              <a:spcBef>
                <a:spcPts val="1000"/>
              </a:spcBef>
              <a:buClrTx/>
              <a:buFont typeface="Arial" panose="020B0604020202020204" pitchFamily="34" charset="0"/>
              <a:buChar char="•"/>
            </a:pPr>
            <a:r>
              <a:rPr lang="fa-IR" sz="2000" kern="1200" dirty="0">
                <a:solidFill>
                  <a:prstClr val="black"/>
                </a:solidFill>
                <a:latin typeface="Calibri" panose="020F0502020204030204"/>
                <a:cs typeface="B Mitra" panose="00000400000000000000" pitchFamily="2" charset="-78"/>
              </a:rPr>
              <a:t>نقاط ضعف و قوت خودتان را می دانید؟</a:t>
            </a:r>
          </a:p>
          <a:p>
            <a:pPr marL="228600" lvl="0" indent="-228600" algn="r" rtl="1">
              <a:lnSpc>
                <a:spcPct val="90000"/>
              </a:lnSpc>
              <a:spcBef>
                <a:spcPts val="1000"/>
              </a:spcBef>
              <a:buClrTx/>
              <a:buFont typeface="Arial" panose="020B0604020202020204" pitchFamily="34" charset="0"/>
              <a:buChar char="•"/>
            </a:pPr>
            <a:r>
              <a:rPr lang="fa-IR" sz="2000" kern="1200" dirty="0">
                <a:solidFill>
                  <a:prstClr val="black"/>
                </a:solidFill>
                <a:latin typeface="Calibri" panose="020F0502020204030204"/>
                <a:cs typeface="B Mitra" panose="00000400000000000000" pitchFamily="2" charset="-78"/>
              </a:rPr>
              <a:t>ازمیزان مسوولیت پذیری خودتان با خبرید؟</a:t>
            </a:r>
          </a:p>
          <a:p>
            <a:pPr marL="228600" lvl="0" indent="-228600" algn="r" rtl="1">
              <a:lnSpc>
                <a:spcPct val="90000"/>
              </a:lnSpc>
              <a:spcBef>
                <a:spcPts val="1000"/>
              </a:spcBef>
              <a:buClrTx/>
              <a:buFont typeface="Arial" panose="020B0604020202020204" pitchFamily="34" charset="0"/>
              <a:buChar char="•"/>
            </a:pPr>
            <a:r>
              <a:rPr lang="fa-IR" sz="2000" kern="1200" dirty="0">
                <a:solidFill>
                  <a:prstClr val="black"/>
                </a:solidFill>
                <a:latin typeface="Calibri" panose="020F0502020204030204"/>
                <a:cs typeface="B Mitra" panose="00000400000000000000" pitchFamily="2" charset="-78"/>
              </a:rPr>
              <a:t>احساسات و عواطف تان را می شناسید</a:t>
            </a:r>
            <a:r>
              <a:rPr lang="fa-IR" sz="2000" kern="1200" dirty="0" smtClean="0">
                <a:solidFill>
                  <a:prstClr val="black"/>
                </a:solidFill>
                <a:latin typeface="Calibri" panose="020F0502020204030204"/>
                <a:cs typeface="B Mitra" panose="00000400000000000000" pitchFamily="2" charset="-78"/>
              </a:rPr>
              <a:t>؟</a:t>
            </a:r>
            <a:endParaRPr lang="en-US" sz="2000" kern="1200" dirty="0" smtClean="0">
              <a:solidFill>
                <a:prstClr val="black"/>
              </a:solidFill>
              <a:latin typeface="Calibri" panose="020F0502020204030204"/>
              <a:cs typeface="B Mitra" panose="00000400000000000000" pitchFamily="2" charset="-78"/>
            </a:endParaRPr>
          </a:p>
          <a:p>
            <a:pPr marL="228600" lvl="0" indent="-228600" algn="r" rtl="1">
              <a:lnSpc>
                <a:spcPct val="90000"/>
              </a:lnSpc>
              <a:spcBef>
                <a:spcPts val="1000"/>
              </a:spcBef>
              <a:buClrTx/>
              <a:buFont typeface="Arial" panose="020B0604020202020204" pitchFamily="34" charset="0"/>
              <a:buChar char="•"/>
            </a:pPr>
            <a:endParaRPr lang="en-US" sz="2000" kern="1200" dirty="0">
              <a:solidFill>
                <a:prstClr val="black"/>
              </a:solidFill>
              <a:latin typeface="Calibri" panose="020F0502020204030204"/>
              <a:cs typeface="B Mitra" panose="00000400000000000000" pitchFamily="2" charset="-78"/>
            </a:endParaRPr>
          </a:p>
          <a:p>
            <a:pPr marL="228600" lvl="0" indent="-228600" algn="r" rtl="1">
              <a:lnSpc>
                <a:spcPct val="90000"/>
              </a:lnSpc>
              <a:spcBef>
                <a:spcPts val="1000"/>
              </a:spcBef>
              <a:buClrTx/>
              <a:buFont typeface="Arial" panose="020B0604020202020204" pitchFamily="34" charset="0"/>
              <a:buChar char="•"/>
            </a:pPr>
            <a:endParaRPr lang="fa-IR" sz="2000" kern="1200" dirty="0">
              <a:solidFill>
                <a:prstClr val="black"/>
              </a:solidFill>
              <a:latin typeface="Calibri" panose="020F0502020204030204"/>
              <a:cs typeface="B Mitra" panose="00000400000000000000" pitchFamily="2" charset="-78"/>
            </a:endParaRPr>
          </a:p>
          <a:p>
            <a:pPr lvl="0" algn="ctr" rtl="1">
              <a:lnSpc>
                <a:spcPct val="90000"/>
              </a:lnSpc>
              <a:spcBef>
                <a:spcPts val="1000"/>
              </a:spcBef>
              <a:buClrTx/>
            </a:pPr>
            <a:r>
              <a:rPr lang="fa-IR" sz="3200" kern="1200" dirty="0">
                <a:solidFill>
                  <a:srgbClr val="00B050"/>
                </a:solidFill>
                <a:latin typeface="Calibri" panose="020F0502020204030204"/>
                <a:cs typeface="B Mitra" panose="00000400000000000000" pitchFamily="2" charset="-78"/>
              </a:rPr>
              <a:t>هر فرد تا ابعاد وجودی خودش را نشناسد و کشف نکند نمی تواند دیگری و دیگران را بشناسد. چراکه شرط شناخت دیگری شناخت، خویشتن است.</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4" name="Google Shape;694;p46"/>
          <p:cNvSpPr/>
          <p:nvPr/>
        </p:nvSpPr>
        <p:spPr>
          <a:xfrm rot="8765733">
            <a:off x="3072489" y="-326204"/>
            <a:ext cx="1414979" cy="3280879"/>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5" name="Google Shape;695;p46"/>
          <p:cNvSpPr/>
          <p:nvPr/>
        </p:nvSpPr>
        <p:spPr>
          <a:xfrm rot="-10299065">
            <a:off x="3504189" y="-1058244"/>
            <a:ext cx="1360302" cy="2528795"/>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696" name="Google Shape;696;p46"/>
          <p:cNvGrpSpPr/>
          <p:nvPr/>
        </p:nvGrpSpPr>
        <p:grpSpPr>
          <a:xfrm rot="10616378">
            <a:off x="4316710" y="-194946"/>
            <a:ext cx="1661574" cy="3277138"/>
            <a:chOff x="2375975" y="2648850"/>
            <a:chExt cx="1226950" cy="2419925"/>
          </a:xfrm>
        </p:grpSpPr>
        <p:sp>
          <p:nvSpPr>
            <p:cNvPr id="697" name="Google Shape;697;p46"/>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8" name="Google Shape;698;p46"/>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9" name="Google Shape;699;p46"/>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0" name="Google Shape;700;p46"/>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1" name="Google Shape;701;p46"/>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2" name="Google Shape;702;p46"/>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3" name="Google Shape;703;p46"/>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4" name="Google Shape;704;p46"/>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5" name="Google Shape;705;p46"/>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6" name="Google Shape;706;p46"/>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7" name="Google Shape;707;p46"/>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8" name="Google Shape;708;p46"/>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9" name="Google Shape;709;p46"/>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0" name="Google Shape;710;p46"/>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1" name="Google Shape;711;p46"/>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2" name="Google Shape;712;p46"/>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3" name="Google Shape;713;p46"/>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4" name="Google Shape;714;p46"/>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5" name="Google Shape;715;p46"/>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6" name="Google Shape;716;p46"/>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7" name="Google Shape;717;p46"/>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8" name="Google Shape;718;p46"/>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9" name="Google Shape;719;p46"/>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0" name="Google Shape;720;p46"/>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1" name="Google Shape;721;p46"/>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2" name="Google Shape;722;p46"/>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3" name="Google Shape;723;p46"/>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4" name="Google Shape;724;p46"/>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5" name="Google Shape;725;p46"/>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6" name="Google Shape;726;p46"/>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7" name="Google Shape;727;p46"/>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8" name="Google Shape;728;p46"/>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9" name="Google Shape;729;p46"/>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0" name="Google Shape;730;p46"/>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1" name="Google Shape;731;p46"/>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2" name="Google Shape;732;p46"/>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3" name="Google Shape;733;p46"/>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4" name="Google Shape;734;p46"/>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5" name="Google Shape;735;p46"/>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6" name="Google Shape;736;p46"/>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7" name="Google Shape;737;p46"/>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8" name="Google Shape;738;p46"/>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9" name="Google Shape;739;p46"/>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0" name="Google Shape;740;p46"/>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1" name="Google Shape;741;p46"/>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2" name="Google Shape;742;p46"/>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3" name="Google Shape;743;p46"/>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4" name="Google Shape;744;p46"/>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5" name="Google Shape;745;p46"/>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6" name="Google Shape;746;p46"/>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7" name="Google Shape;747;p46"/>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8" name="Google Shape;748;p46"/>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9" name="Google Shape;749;p46"/>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0" name="Google Shape;750;p46"/>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1" name="Google Shape;751;p46"/>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2" name="Google Shape;752;p46"/>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3" name="Google Shape;753;p46"/>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4" name="Google Shape;754;p46"/>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5" name="Google Shape;755;p46"/>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6" name="Google Shape;756;p46"/>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7" name="Google Shape;757;p46"/>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8" name="Google Shape;758;p46"/>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9" name="Google Shape;759;p46"/>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0" name="Google Shape;760;p46"/>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1" name="Google Shape;761;p46"/>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2" name="Google Shape;762;p46"/>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3" name="Google Shape;763;p46"/>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4" name="Google Shape;764;p46"/>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5" name="Google Shape;765;p46"/>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6" name="Google Shape;766;p46"/>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7" name="Google Shape;767;p46"/>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8" name="Google Shape;768;p46"/>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9" name="Google Shape;769;p46"/>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0" name="Google Shape;770;p46"/>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1" name="Google Shape;771;p46"/>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2" name="Google Shape;772;p46"/>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3" name="Google Shape;773;p46"/>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4" name="Google Shape;774;p46"/>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5" name="Google Shape;775;p46"/>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6" name="Google Shape;776;p46"/>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7" name="Google Shape;777;p46"/>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8" name="Google Shape;778;p46"/>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9" name="Google Shape;779;p46"/>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0" name="Google Shape;780;p46"/>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1" name="Google Shape;781;p46"/>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782" name="Google Shape;782;p46"/>
          <p:cNvSpPr/>
          <p:nvPr/>
        </p:nvSpPr>
        <p:spPr>
          <a:xfrm rot="-9825513">
            <a:off x="5122698" y="-1032049"/>
            <a:ext cx="1092365" cy="2065530"/>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3" name="Google Shape;783;p46"/>
          <p:cNvSpPr/>
          <p:nvPr/>
        </p:nvSpPr>
        <p:spPr>
          <a:xfrm rot="10129432">
            <a:off x="5634688" y="-1831065"/>
            <a:ext cx="1415005" cy="3280939"/>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4" name="Google Shape;784;p46"/>
          <p:cNvSpPr/>
          <p:nvPr/>
        </p:nvSpPr>
        <p:spPr>
          <a:xfrm rot="-10299065">
            <a:off x="6887314" y="-1469119"/>
            <a:ext cx="1360302" cy="2528795"/>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5" name="Google Shape;785;p46"/>
          <p:cNvSpPr/>
          <p:nvPr/>
        </p:nvSpPr>
        <p:spPr>
          <a:xfrm rot="-9925187" flipH="1">
            <a:off x="1007091" y="-1152849"/>
            <a:ext cx="1309553" cy="2448314"/>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6" name="Google Shape;786;p46"/>
          <p:cNvSpPr/>
          <p:nvPr/>
        </p:nvSpPr>
        <p:spPr>
          <a:xfrm rot="10800000">
            <a:off x="1819621" y="-1278251"/>
            <a:ext cx="1548105" cy="3666751"/>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1" name="Content Placeholder 2"/>
          <p:cNvSpPr txBox="1">
            <a:spLocks/>
          </p:cNvSpPr>
          <p:nvPr/>
        </p:nvSpPr>
        <p:spPr>
          <a:xfrm>
            <a:off x="408373" y="2329288"/>
            <a:ext cx="8522563" cy="2686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Tx/>
            </a:pPr>
            <a:r>
              <a:rPr lang="fa-IR" dirty="0" smtClean="0">
                <a:cs typeface="B Mitra" panose="00000400000000000000" pitchFamily="2" charset="-78"/>
              </a:rPr>
              <a:t>از میان بردن روزمرگی، خلاقیت را افزایش می دهد و کمک می کند با استفاده از روش های منحصر به فرد و تازه، رابطه ای جذاب، صمیمانه و عمیق ایجاد می شود.</a:t>
            </a:r>
          </a:p>
          <a:p>
            <a:pPr marL="0" indent="0" algn="r" rtl="1">
              <a:buClrTx/>
              <a:buNone/>
            </a:pPr>
            <a:endParaRPr lang="fa-IR" dirty="0" smtClean="0">
              <a:cs typeface="B Mitra" panose="00000400000000000000" pitchFamily="2" charset="-78"/>
            </a:endParaRPr>
          </a:p>
          <a:p>
            <a:pPr algn="r" rtl="1">
              <a:buClrTx/>
            </a:pPr>
            <a:r>
              <a:rPr lang="fa-IR" dirty="0" smtClean="0">
                <a:cs typeface="B Mitra" panose="00000400000000000000" pitchFamily="2" charset="-78"/>
              </a:rPr>
              <a:t>توانایی ارایه پیشنهادهای خلاق و تجربه کردن روش های متفاوت و نو برای انجام آن را در خودتان تقویت کنید.</a:t>
            </a:r>
            <a:endParaRPr lang="en-US" dirty="0">
              <a:cs typeface="B Mitra" panose="00000400000000000000" pitchFamily="2" charset="-78"/>
            </a:endParaRPr>
          </a:p>
        </p:txBody>
      </p:sp>
      <p:sp>
        <p:nvSpPr>
          <p:cNvPr id="5" name="Rectangle 4"/>
          <p:cNvSpPr/>
          <p:nvPr/>
        </p:nvSpPr>
        <p:spPr>
          <a:xfrm>
            <a:off x="6862785" y="969812"/>
            <a:ext cx="1409360"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4400" b="0" i="0" u="none" strike="noStrike" kern="1200" cap="none" spc="0" normalizeH="0" baseline="0" noProof="0" dirty="0" smtClean="0">
                <a:ln>
                  <a:noFill/>
                </a:ln>
                <a:solidFill>
                  <a:prstClr val="black"/>
                </a:solidFill>
                <a:effectLst/>
                <a:uLnTx/>
                <a:uFillTx/>
                <a:latin typeface="Calibri Light" panose="020F0302020204030204"/>
                <a:cs typeface="B Mitra" panose="00000400000000000000" pitchFamily="2" charset="-78"/>
              </a:rPr>
              <a:t>خلاقیت</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77185713"/>
      </p:ext>
    </p:extLst>
  </p:cSld>
  <p:clrMapOvr>
    <a:masterClrMapping/>
  </p:clrMapOvr>
  <mc:AlternateContent xmlns:mc="http://schemas.openxmlformats.org/markup-compatibility/2006">
    <mc:Choice xmlns:p15="http://schemas.microsoft.com/office/powerpoint/2012/main" xmlns="" Requires="p15">
      <p:transition spd="med">
        <p15:prstTrans prst="wind"/>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51"/>
          <p:cNvSpPr txBox="1">
            <a:spLocks noGrp="1"/>
          </p:cNvSpPr>
          <p:nvPr>
            <p:ph type="title"/>
          </p:nvPr>
        </p:nvSpPr>
        <p:spPr>
          <a:xfrm>
            <a:off x="1672375" y="361278"/>
            <a:ext cx="4899900" cy="1080900"/>
          </a:xfrm>
          <a:prstGeom prst="rect">
            <a:avLst/>
          </a:prstGeom>
        </p:spPr>
        <p:txBody>
          <a:bodyPr spcFirstLastPara="1" wrap="square" lIns="91425" tIns="91425" rIns="91425" bIns="91425" anchor="ctr" anchorCtr="0">
            <a:noAutofit/>
          </a:bodyPr>
          <a:lstStyle/>
          <a:p>
            <a:pPr lvl="0" algn="ctr" rtl="1"/>
            <a:r>
              <a:rPr lang="fa-IR" sz="4400" b="0" kern="1200" dirty="0">
                <a:solidFill>
                  <a:prstClr val="black"/>
                </a:solidFill>
                <a:latin typeface="Calibri Light" panose="020F0302020204030204"/>
                <a:cs typeface="B Mitra" panose="00000400000000000000" pitchFamily="2" charset="-78"/>
              </a:rPr>
              <a:t>همکاری</a:t>
            </a:r>
            <a:endParaRPr sz="2400" dirty="0"/>
          </a:p>
        </p:txBody>
      </p:sp>
      <p:grpSp>
        <p:nvGrpSpPr>
          <p:cNvPr id="1105" name="Google Shape;1105;p51"/>
          <p:cNvGrpSpPr/>
          <p:nvPr/>
        </p:nvGrpSpPr>
        <p:grpSpPr>
          <a:xfrm>
            <a:off x="6960093" y="741475"/>
            <a:ext cx="675597" cy="729799"/>
            <a:chOff x="3125865" y="1656758"/>
            <a:chExt cx="1519930" cy="2081900"/>
          </a:xfrm>
        </p:grpSpPr>
        <p:sp>
          <p:nvSpPr>
            <p:cNvPr id="1106" name="Google Shape;1106;p51"/>
            <p:cNvSpPr/>
            <p:nvPr/>
          </p:nvSpPr>
          <p:spPr>
            <a:xfrm>
              <a:off x="4066495" y="2806903"/>
              <a:ext cx="340040" cy="848754"/>
            </a:xfrm>
            <a:custGeom>
              <a:avLst/>
              <a:gdLst/>
              <a:ahLst/>
              <a:cxnLst/>
              <a:rect l="l" t="t" r="r" b="b"/>
              <a:pathLst>
                <a:path w="33987" h="84833" extrusionOk="0">
                  <a:moveTo>
                    <a:pt x="0" y="0"/>
                  </a:moveTo>
                  <a:lnTo>
                    <a:pt x="0" y="21563"/>
                  </a:lnTo>
                  <a:cubicBezTo>
                    <a:pt x="1376" y="28219"/>
                    <a:pt x="2130" y="35184"/>
                    <a:pt x="2130" y="42372"/>
                  </a:cubicBezTo>
                  <a:lnTo>
                    <a:pt x="2130" y="84832"/>
                  </a:lnTo>
                  <a:lnTo>
                    <a:pt x="7321" y="84832"/>
                  </a:lnTo>
                  <a:lnTo>
                    <a:pt x="12867" y="17570"/>
                  </a:lnTo>
                  <a:cubicBezTo>
                    <a:pt x="13044" y="15396"/>
                    <a:pt x="14819" y="13755"/>
                    <a:pt x="16993" y="13755"/>
                  </a:cubicBezTo>
                  <a:cubicBezTo>
                    <a:pt x="19167" y="13755"/>
                    <a:pt x="20986" y="15396"/>
                    <a:pt x="21164" y="17570"/>
                  </a:cubicBezTo>
                  <a:lnTo>
                    <a:pt x="26665" y="84832"/>
                  </a:lnTo>
                  <a:lnTo>
                    <a:pt x="33986" y="84832"/>
                  </a:lnTo>
                  <a:lnTo>
                    <a:pt x="33986"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107" name="Google Shape;1107;p51"/>
            <p:cNvSpPr/>
            <p:nvPr/>
          </p:nvSpPr>
          <p:spPr>
            <a:xfrm>
              <a:off x="4033648" y="2139279"/>
              <a:ext cx="161141" cy="583292"/>
            </a:xfrm>
            <a:custGeom>
              <a:avLst/>
              <a:gdLst/>
              <a:ahLst/>
              <a:cxnLst/>
              <a:rect l="l" t="t" r="r" b="b"/>
              <a:pathLst>
                <a:path w="16106" h="58300" extrusionOk="0">
                  <a:moveTo>
                    <a:pt x="0" y="0"/>
                  </a:moveTo>
                  <a:lnTo>
                    <a:pt x="2706" y="58300"/>
                  </a:lnTo>
                  <a:lnTo>
                    <a:pt x="16106" y="58300"/>
                  </a:lnTo>
                  <a:lnTo>
                    <a:pt x="16106" y="16239"/>
                  </a:lnTo>
                  <a:lnTo>
                    <a:pt x="8829"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108" name="Google Shape;1108;p51"/>
            <p:cNvSpPr/>
            <p:nvPr/>
          </p:nvSpPr>
          <p:spPr>
            <a:xfrm>
              <a:off x="4493968" y="2478419"/>
              <a:ext cx="59490" cy="283662"/>
            </a:xfrm>
            <a:custGeom>
              <a:avLst/>
              <a:gdLst/>
              <a:ahLst/>
              <a:cxnLst/>
              <a:rect l="l" t="t" r="r" b="b"/>
              <a:pathLst>
                <a:path w="5946" h="28352" extrusionOk="0">
                  <a:moveTo>
                    <a:pt x="1332" y="0"/>
                  </a:moveTo>
                  <a:lnTo>
                    <a:pt x="1" y="28351"/>
                  </a:lnTo>
                  <a:lnTo>
                    <a:pt x="5946" y="28351"/>
                  </a:lnTo>
                  <a:lnTo>
                    <a:pt x="1332"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109" name="Google Shape;1109;p51"/>
            <p:cNvSpPr/>
            <p:nvPr/>
          </p:nvSpPr>
          <p:spPr>
            <a:xfrm>
              <a:off x="3910687" y="2373206"/>
              <a:ext cx="72366" cy="419500"/>
            </a:xfrm>
            <a:custGeom>
              <a:avLst/>
              <a:gdLst/>
              <a:ahLst/>
              <a:cxnLst/>
              <a:rect l="l" t="t" r="r" b="b"/>
              <a:pathLst>
                <a:path w="7233" h="41929" extrusionOk="0">
                  <a:moveTo>
                    <a:pt x="5058" y="1"/>
                  </a:moveTo>
                  <a:lnTo>
                    <a:pt x="0" y="19257"/>
                  </a:lnTo>
                  <a:cubicBezTo>
                    <a:pt x="0" y="19301"/>
                    <a:pt x="0" y="19301"/>
                    <a:pt x="0" y="19345"/>
                  </a:cubicBezTo>
                  <a:lnTo>
                    <a:pt x="2707" y="34741"/>
                  </a:lnTo>
                  <a:cubicBezTo>
                    <a:pt x="3195" y="35407"/>
                    <a:pt x="3683" y="36116"/>
                    <a:pt x="4126" y="36826"/>
                  </a:cubicBezTo>
                  <a:cubicBezTo>
                    <a:pt x="5236" y="38468"/>
                    <a:pt x="6256" y="40154"/>
                    <a:pt x="7232" y="41929"/>
                  </a:cubicBezTo>
                  <a:lnTo>
                    <a:pt x="7232" y="40819"/>
                  </a:lnTo>
                  <a:cubicBezTo>
                    <a:pt x="7010" y="40331"/>
                    <a:pt x="6877" y="39799"/>
                    <a:pt x="6877" y="39267"/>
                  </a:cubicBezTo>
                  <a:lnTo>
                    <a:pt x="5058" y="1"/>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110" name="Google Shape;1110;p51"/>
            <p:cNvSpPr/>
            <p:nvPr/>
          </p:nvSpPr>
          <p:spPr>
            <a:xfrm>
              <a:off x="4278231" y="2139279"/>
              <a:ext cx="161151" cy="583292"/>
            </a:xfrm>
            <a:custGeom>
              <a:avLst/>
              <a:gdLst/>
              <a:ahLst/>
              <a:cxnLst/>
              <a:rect l="l" t="t" r="r" b="b"/>
              <a:pathLst>
                <a:path w="16107" h="58300" extrusionOk="0">
                  <a:moveTo>
                    <a:pt x="7277" y="0"/>
                  </a:moveTo>
                  <a:lnTo>
                    <a:pt x="1" y="16239"/>
                  </a:lnTo>
                  <a:lnTo>
                    <a:pt x="1" y="58300"/>
                  </a:lnTo>
                  <a:lnTo>
                    <a:pt x="13400" y="58300"/>
                  </a:lnTo>
                  <a:lnTo>
                    <a:pt x="16106" y="0"/>
                  </a:lnTo>
                  <a:close/>
                </a:path>
              </a:pathLst>
            </a:custGeom>
            <a:solidFill>
              <a:srgbClr val="FFBDBD"/>
            </a:solidFill>
            <a:ln>
              <a:noFill/>
            </a:ln>
          </p:spPr>
          <p:txBody>
            <a:bodyPr spcFirstLastPara="1" wrap="square" lIns="91425" tIns="91425" rIns="91425" bIns="91425" anchor="ctr" anchorCtr="0">
              <a:noAutofit/>
            </a:bodyPr>
            <a:lstStyle/>
            <a:p>
              <a:endParaRPr/>
            </a:p>
          </p:txBody>
        </p:sp>
        <p:sp>
          <p:nvSpPr>
            <p:cNvPr id="1111" name="Google Shape;1111;p51"/>
            <p:cNvSpPr/>
            <p:nvPr/>
          </p:nvSpPr>
          <p:spPr>
            <a:xfrm>
              <a:off x="3125865" y="1656758"/>
              <a:ext cx="1519930" cy="2081900"/>
            </a:xfrm>
            <a:custGeom>
              <a:avLst/>
              <a:gdLst/>
              <a:ahLst/>
              <a:cxnLst/>
              <a:rect l="l" t="t" r="r" b="b"/>
              <a:pathLst>
                <a:path w="151917" h="208086" extrusionOk="0">
                  <a:moveTo>
                    <a:pt x="111009" y="8341"/>
                  </a:moveTo>
                  <a:cubicBezTo>
                    <a:pt x="115135" y="8341"/>
                    <a:pt x="118640" y="13089"/>
                    <a:pt x="118640" y="18768"/>
                  </a:cubicBezTo>
                  <a:cubicBezTo>
                    <a:pt x="118640" y="24402"/>
                    <a:pt x="115135" y="29194"/>
                    <a:pt x="111009" y="29194"/>
                  </a:cubicBezTo>
                  <a:cubicBezTo>
                    <a:pt x="106883" y="29194"/>
                    <a:pt x="103378" y="24402"/>
                    <a:pt x="103378" y="18768"/>
                  </a:cubicBezTo>
                  <a:cubicBezTo>
                    <a:pt x="103378" y="13089"/>
                    <a:pt x="106883" y="8341"/>
                    <a:pt x="111009" y="8341"/>
                  </a:cubicBezTo>
                  <a:close/>
                  <a:moveTo>
                    <a:pt x="48051" y="24314"/>
                  </a:moveTo>
                  <a:cubicBezTo>
                    <a:pt x="51911" y="24314"/>
                    <a:pt x="55061" y="28262"/>
                    <a:pt x="55061" y="33143"/>
                  </a:cubicBezTo>
                  <a:cubicBezTo>
                    <a:pt x="55061" y="37979"/>
                    <a:pt x="51911" y="41928"/>
                    <a:pt x="48051" y="41928"/>
                  </a:cubicBezTo>
                  <a:cubicBezTo>
                    <a:pt x="44191" y="41928"/>
                    <a:pt x="41085" y="37979"/>
                    <a:pt x="41085" y="33143"/>
                  </a:cubicBezTo>
                  <a:cubicBezTo>
                    <a:pt x="41085" y="28262"/>
                    <a:pt x="44191" y="24314"/>
                    <a:pt x="48051" y="24314"/>
                  </a:cubicBezTo>
                  <a:close/>
                  <a:moveTo>
                    <a:pt x="113361" y="48228"/>
                  </a:moveTo>
                  <a:lnTo>
                    <a:pt x="111009" y="53419"/>
                  </a:lnTo>
                  <a:lnTo>
                    <a:pt x="108658" y="48228"/>
                  </a:lnTo>
                  <a:close/>
                  <a:moveTo>
                    <a:pt x="48051" y="9894"/>
                  </a:moveTo>
                  <a:cubicBezTo>
                    <a:pt x="62338" y="9894"/>
                    <a:pt x="68993" y="29150"/>
                    <a:pt x="68993" y="42150"/>
                  </a:cubicBezTo>
                  <a:lnTo>
                    <a:pt x="68993" y="57945"/>
                  </a:lnTo>
                  <a:cubicBezTo>
                    <a:pt x="66695" y="55683"/>
                    <a:pt x="62817" y="53453"/>
                    <a:pt x="56558" y="53453"/>
                  </a:cubicBezTo>
                  <a:cubicBezTo>
                    <a:pt x="55325" y="53453"/>
                    <a:pt x="54000" y="53540"/>
                    <a:pt x="52577" y="53730"/>
                  </a:cubicBezTo>
                  <a:lnTo>
                    <a:pt x="52577" y="49470"/>
                  </a:lnTo>
                  <a:cubicBezTo>
                    <a:pt x="58832" y="47341"/>
                    <a:pt x="63402" y="40819"/>
                    <a:pt x="63402" y="33143"/>
                  </a:cubicBezTo>
                  <a:cubicBezTo>
                    <a:pt x="63402" y="23693"/>
                    <a:pt x="56525" y="16017"/>
                    <a:pt x="48051" y="16017"/>
                  </a:cubicBezTo>
                  <a:cubicBezTo>
                    <a:pt x="39621" y="16017"/>
                    <a:pt x="32744" y="23693"/>
                    <a:pt x="32744" y="33143"/>
                  </a:cubicBezTo>
                  <a:cubicBezTo>
                    <a:pt x="32744" y="41129"/>
                    <a:pt x="37669" y="47829"/>
                    <a:pt x="44280" y="49737"/>
                  </a:cubicBezTo>
                  <a:lnTo>
                    <a:pt x="44280" y="53863"/>
                  </a:lnTo>
                  <a:cubicBezTo>
                    <a:pt x="42550" y="53584"/>
                    <a:pt x="40962" y="53460"/>
                    <a:pt x="39504" y="53460"/>
                  </a:cubicBezTo>
                  <a:cubicBezTo>
                    <a:pt x="33295" y="53460"/>
                    <a:pt x="29453" y="55717"/>
                    <a:pt x="27154" y="57945"/>
                  </a:cubicBezTo>
                  <a:lnTo>
                    <a:pt x="27154" y="42150"/>
                  </a:lnTo>
                  <a:cubicBezTo>
                    <a:pt x="27154" y="29150"/>
                    <a:pt x="33809" y="9894"/>
                    <a:pt x="48051" y="9894"/>
                  </a:cubicBezTo>
                  <a:close/>
                  <a:moveTo>
                    <a:pt x="56613" y="61792"/>
                  </a:moveTo>
                  <a:cubicBezTo>
                    <a:pt x="60237" y="61792"/>
                    <a:pt x="62849" y="62906"/>
                    <a:pt x="64068" y="65088"/>
                  </a:cubicBezTo>
                  <a:cubicBezTo>
                    <a:pt x="65443" y="67528"/>
                    <a:pt x="64733" y="70678"/>
                    <a:pt x="63225" y="72098"/>
                  </a:cubicBezTo>
                  <a:cubicBezTo>
                    <a:pt x="58211" y="76890"/>
                    <a:pt x="55993" y="84033"/>
                    <a:pt x="55061" y="87982"/>
                  </a:cubicBezTo>
                  <a:cubicBezTo>
                    <a:pt x="52754" y="87494"/>
                    <a:pt x="50447" y="87272"/>
                    <a:pt x="48051" y="87272"/>
                  </a:cubicBezTo>
                  <a:cubicBezTo>
                    <a:pt x="45700" y="87272"/>
                    <a:pt x="43348" y="87494"/>
                    <a:pt x="41085" y="87982"/>
                  </a:cubicBezTo>
                  <a:cubicBezTo>
                    <a:pt x="40154" y="84033"/>
                    <a:pt x="37891" y="76890"/>
                    <a:pt x="32877" y="72098"/>
                  </a:cubicBezTo>
                  <a:cubicBezTo>
                    <a:pt x="31369" y="70678"/>
                    <a:pt x="30703" y="67528"/>
                    <a:pt x="32079" y="65088"/>
                  </a:cubicBezTo>
                  <a:cubicBezTo>
                    <a:pt x="33297" y="62906"/>
                    <a:pt x="35891" y="61792"/>
                    <a:pt x="39514" y="61792"/>
                  </a:cubicBezTo>
                  <a:cubicBezTo>
                    <a:pt x="41564" y="61792"/>
                    <a:pt x="43942" y="62148"/>
                    <a:pt x="46587" y="62869"/>
                  </a:cubicBezTo>
                  <a:cubicBezTo>
                    <a:pt x="46953" y="62969"/>
                    <a:pt x="47319" y="63019"/>
                    <a:pt x="47685" y="63019"/>
                  </a:cubicBezTo>
                  <a:cubicBezTo>
                    <a:pt x="47807" y="63019"/>
                    <a:pt x="47929" y="63014"/>
                    <a:pt x="48051" y="63003"/>
                  </a:cubicBezTo>
                  <a:cubicBezTo>
                    <a:pt x="48173" y="63014"/>
                    <a:pt x="48298" y="63019"/>
                    <a:pt x="48424" y="63019"/>
                  </a:cubicBezTo>
                  <a:cubicBezTo>
                    <a:pt x="48803" y="63019"/>
                    <a:pt x="49194" y="62969"/>
                    <a:pt x="49560" y="62869"/>
                  </a:cubicBezTo>
                  <a:cubicBezTo>
                    <a:pt x="52188" y="62148"/>
                    <a:pt x="54562" y="61792"/>
                    <a:pt x="56613" y="61792"/>
                  </a:cubicBezTo>
                  <a:close/>
                  <a:moveTo>
                    <a:pt x="67928" y="79286"/>
                  </a:moveTo>
                  <a:lnTo>
                    <a:pt x="70767" y="95436"/>
                  </a:lnTo>
                  <a:cubicBezTo>
                    <a:pt x="68283" y="93528"/>
                    <a:pt x="65665" y="91930"/>
                    <a:pt x="63003" y="90644"/>
                  </a:cubicBezTo>
                  <a:cubicBezTo>
                    <a:pt x="63491" y="88204"/>
                    <a:pt x="64867" y="82924"/>
                    <a:pt x="67928" y="79286"/>
                  </a:cubicBezTo>
                  <a:close/>
                  <a:moveTo>
                    <a:pt x="28086" y="79108"/>
                  </a:moveTo>
                  <a:cubicBezTo>
                    <a:pt x="31236" y="82791"/>
                    <a:pt x="32655" y="88204"/>
                    <a:pt x="33143" y="90644"/>
                  </a:cubicBezTo>
                  <a:cubicBezTo>
                    <a:pt x="30260" y="91975"/>
                    <a:pt x="27509" y="93750"/>
                    <a:pt x="24847" y="95835"/>
                  </a:cubicBezTo>
                  <a:lnTo>
                    <a:pt x="28086" y="79108"/>
                  </a:lnTo>
                  <a:close/>
                  <a:moveTo>
                    <a:pt x="99562" y="48228"/>
                  </a:moveTo>
                  <a:lnTo>
                    <a:pt x="106839" y="64467"/>
                  </a:lnTo>
                  <a:lnTo>
                    <a:pt x="106839" y="106528"/>
                  </a:lnTo>
                  <a:lnTo>
                    <a:pt x="93439" y="106528"/>
                  </a:lnTo>
                  <a:lnTo>
                    <a:pt x="90733" y="48228"/>
                  </a:lnTo>
                  <a:close/>
                  <a:moveTo>
                    <a:pt x="131285" y="48228"/>
                  </a:moveTo>
                  <a:lnTo>
                    <a:pt x="128579" y="106528"/>
                  </a:lnTo>
                  <a:lnTo>
                    <a:pt x="115180" y="106528"/>
                  </a:lnTo>
                  <a:lnTo>
                    <a:pt x="115180" y="64467"/>
                  </a:lnTo>
                  <a:lnTo>
                    <a:pt x="122456" y="48228"/>
                  </a:lnTo>
                  <a:close/>
                  <a:moveTo>
                    <a:pt x="138074" y="82125"/>
                  </a:moveTo>
                  <a:lnTo>
                    <a:pt x="142688" y="110476"/>
                  </a:lnTo>
                  <a:lnTo>
                    <a:pt x="136743" y="110476"/>
                  </a:lnTo>
                  <a:lnTo>
                    <a:pt x="138074" y="82125"/>
                  </a:lnTo>
                  <a:close/>
                  <a:moveTo>
                    <a:pt x="83457" y="71610"/>
                  </a:moveTo>
                  <a:lnTo>
                    <a:pt x="85320" y="110876"/>
                  </a:lnTo>
                  <a:cubicBezTo>
                    <a:pt x="85320" y="111408"/>
                    <a:pt x="85453" y="111940"/>
                    <a:pt x="85675" y="112428"/>
                  </a:cubicBezTo>
                  <a:lnTo>
                    <a:pt x="85675" y="113538"/>
                  </a:lnTo>
                  <a:cubicBezTo>
                    <a:pt x="84699" y="111763"/>
                    <a:pt x="83679" y="110077"/>
                    <a:pt x="82569" y="108435"/>
                  </a:cubicBezTo>
                  <a:cubicBezTo>
                    <a:pt x="82126" y="107725"/>
                    <a:pt x="81638" y="107016"/>
                    <a:pt x="81150" y="106350"/>
                  </a:cubicBezTo>
                  <a:lnTo>
                    <a:pt x="78399" y="90954"/>
                  </a:lnTo>
                  <a:cubicBezTo>
                    <a:pt x="78443" y="90910"/>
                    <a:pt x="78443" y="90910"/>
                    <a:pt x="78443" y="90866"/>
                  </a:cubicBezTo>
                  <a:lnTo>
                    <a:pt x="83457" y="71610"/>
                  </a:lnTo>
                  <a:close/>
                  <a:moveTo>
                    <a:pt x="48051" y="95569"/>
                  </a:moveTo>
                  <a:cubicBezTo>
                    <a:pt x="58344" y="95569"/>
                    <a:pt x="68327" y="101691"/>
                    <a:pt x="75648" y="113050"/>
                  </a:cubicBezTo>
                  <a:cubicBezTo>
                    <a:pt x="85808" y="128712"/>
                    <a:pt x="87805" y="151029"/>
                    <a:pt x="87805" y="157329"/>
                  </a:cubicBezTo>
                  <a:lnTo>
                    <a:pt x="87805" y="199789"/>
                  </a:lnTo>
                  <a:lnTo>
                    <a:pt x="8297" y="199789"/>
                  </a:lnTo>
                  <a:lnTo>
                    <a:pt x="8297" y="157329"/>
                  </a:lnTo>
                  <a:cubicBezTo>
                    <a:pt x="8297" y="140513"/>
                    <a:pt x="12645" y="124807"/>
                    <a:pt x="20454" y="113050"/>
                  </a:cubicBezTo>
                  <a:cubicBezTo>
                    <a:pt x="27952" y="101780"/>
                    <a:pt x="37758" y="95569"/>
                    <a:pt x="48051" y="95569"/>
                  </a:cubicBezTo>
                  <a:close/>
                  <a:moveTo>
                    <a:pt x="128002" y="114957"/>
                  </a:moveTo>
                  <a:lnTo>
                    <a:pt x="128002" y="199789"/>
                  </a:lnTo>
                  <a:lnTo>
                    <a:pt x="120681" y="199789"/>
                  </a:lnTo>
                  <a:lnTo>
                    <a:pt x="115135" y="132527"/>
                  </a:lnTo>
                  <a:cubicBezTo>
                    <a:pt x="115002" y="130353"/>
                    <a:pt x="113183" y="128712"/>
                    <a:pt x="111009" y="128712"/>
                  </a:cubicBezTo>
                  <a:cubicBezTo>
                    <a:pt x="108835" y="128712"/>
                    <a:pt x="107060" y="130353"/>
                    <a:pt x="106883" y="132527"/>
                  </a:cubicBezTo>
                  <a:lnTo>
                    <a:pt x="101337" y="199789"/>
                  </a:lnTo>
                  <a:lnTo>
                    <a:pt x="96146" y="199789"/>
                  </a:lnTo>
                  <a:lnTo>
                    <a:pt x="96146" y="157329"/>
                  </a:lnTo>
                  <a:cubicBezTo>
                    <a:pt x="96146" y="150141"/>
                    <a:pt x="95392" y="143176"/>
                    <a:pt x="94016" y="136520"/>
                  </a:cubicBezTo>
                  <a:lnTo>
                    <a:pt x="94016" y="114957"/>
                  </a:lnTo>
                  <a:close/>
                  <a:moveTo>
                    <a:pt x="111009" y="0"/>
                  </a:moveTo>
                  <a:cubicBezTo>
                    <a:pt x="102224" y="0"/>
                    <a:pt x="95081" y="8430"/>
                    <a:pt x="95081" y="18768"/>
                  </a:cubicBezTo>
                  <a:cubicBezTo>
                    <a:pt x="95081" y="27419"/>
                    <a:pt x="100050" y="34696"/>
                    <a:pt x="106839" y="36870"/>
                  </a:cubicBezTo>
                  <a:lnTo>
                    <a:pt x="106839" y="39887"/>
                  </a:lnTo>
                  <a:lnTo>
                    <a:pt x="86385" y="39887"/>
                  </a:lnTo>
                  <a:cubicBezTo>
                    <a:pt x="85231" y="39887"/>
                    <a:pt x="84122" y="40375"/>
                    <a:pt x="83368" y="41173"/>
                  </a:cubicBezTo>
                  <a:cubicBezTo>
                    <a:pt x="82880" y="41706"/>
                    <a:pt x="82525" y="42327"/>
                    <a:pt x="82347" y="42993"/>
                  </a:cubicBezTo>
                  <a:lnTo>
                    <a:pt x="77290" y="62337"/>
                  </a:lnTo>
                  <a:lnTo>
                    <a:pt x="77290" y="42150"/>
                  </a:lnTo>
                  <a:cubicBezTo>
                    <a:pt x="77290" y="33143"/>
                    <a:pt x="74805" y="23426"/>
                    <a:pt x="70679" y="16150"/>
                  </a:cubicBezTo>
                  <a:cubicBezTo>
                    <a:pt x="65310" y="6744"/>
                    <a:pt x="57280" y="1553"/>
                    <a:pt x="48051" y="1553"/>
                  </a:cubicBezTo>
                  <a:cubicBezTo>
                    <a:pt x="38867" y="1553"/>
                    <a:pt x="30836" y="6744"/>
                    <a:pt x="25468" y="16150"/>
                  </a:cubicBezTo>
                  <a:cubicBezTo>
                    <a:pt x="21297" y="23426"/>
                    <a:pt x="18813" y="33143"/>
                    <a:pt x="18813" y="42150"/>
                  </a:cubicBezTo>
                  <a:lnTo>
                    <a:pt x="18813" y="67927"/>
                  </a:lnTo>
                  <a:cubicBezTo>
                    <a:pt x="18813" y="69525"/>
                    <a:pt x="19744" y="70900"/>
                    <a:pt x="21031" y="71610"/>
                  </a:cubicBezTo>
                  <a:lnTo>
                    <a:pt x="14110" y="107592"/>
                  </a:lnTo>
                  <a:cubicBezTo>
                    <a:pt x="13932" y="107859"/>
                    <a:pt x="13755" y="108125"/>
                    <a:pt x="13533" y="108435"/>
                  </a:cubicBezTo>
                  <a:cubicBezTo>
                    <a:pt x="4792" y="121524"/>
                    <a:pt x="1" y="138916"/>
                    <a:pt x="1" y="157329"/>
                  </a:cubicBezTo>
                  <a:lnTo>
                    <a:pt x="1" y="203915"/>
                  </a:lnTo>
                  <a:cubicBezTo>
                    <a:pt x="1" y="206222"/>
                    <a:pt x="1864" y="208086"/>
                    <a:pt x="4127" y="208086"/>
                  </a:cubicBezTo>
                  <a:lnTo>
                    <a:pt x="105153" y="208086"/>
                  </a:lnTo>
                  <a:cubicBezTo>
                    <a:pt x="107327" y="208086"/>
                    <a:pt x="109146" y="206444"/>
                    <a:pt x="109323" y="204270"/>
                  </a:cubicBezTo>
                  <a:lnTo>
                    <a:pt x="111009" y="183595"/>
                  </a:lnTo>
                  <a:lnTo>
                    <a:pt x="112695" y="204270"/>
                  </a:lnTo>
                  <a:cubicBezTo>
                    <a:pt x="112873" y="206444"/>
                    <a:pt x="114692" y="208086"/>
                    <a:pt x="116866" y="208086"/>
                  </a:cubicBezTo>
                  <a:lnTo>
                    <a:pt x="132173" y="208086"/>
                  </a:lnTo>
                  <a:cubicBezTo>
                    <a:pt x="134480" y="208086"/>
                    <a:pt x="136343" y="206222"/>
                    <a:pt x="136343" y="203915"/>
                  </a:cubicBezTo>
                  <a:lnTo>
                    <a:pt x="136343" y="118773"/>
                  </a:lnTo>
                  <a:lnTo>
                    <a:pt x="147613" y="118773"/>
                  </a:lnTo>
                  <a:cubicBezTo>
                    <a:pt x="148811" y="118773"/>
                    <a:pt x="149964" y="118241"/>
                    <a:pt x="150763" y="117309"/>
                  </a:cubicBezTo>
                  <a:cubicBezTo>
                    <a:pt x="151561" y="116377"/>
                    <a:pt x="151916" y="115179"/>
                    <a:pt x="151695" y="113937"/>
                  </a:cubicBezTo>
                  <a:lnTo>
                    <a:pt x="139760" y="43481"/>
                  </a:lnTo>
                  <a:cubicBezTo>
                    <a:pt x="139760" y="43436"/>
                    <a:pt x="139760" y="43436"/>
                    <a:pt x="139760" y="43436"/>
                  </a:cubicBezTo>
                  <a:cubicBezTo>
                    <a:pt x="139626" y="42593"/>
                    <a:pt x="139271" y="41795"/>
                    <a:pt x="138650" y="41173"/>
                  </a:cubicBezTo>
                  <a:cubicBezTo>
                    <a:pt x="137896" y="40375"/>
                    <a:pt x="136787" y="39887"/>
                    <a:pt x="135678" y="39887"/>
                  </a:cubicBezTo>
                  <a:lnTo>
                    <a:pt x="115180" y="39887"/>
                  </a:lnTo>
                  <a:lnTo>
                    <a:pt x="115180" y="36870"/>
                  </a:lnTo>
                  <a:cubicBezTo>
                    <a:pt x="121968" y="34696"/>
                    <a:pt x="126982" y="27419"/>
                    <a:pt x="126982" y="18768"/>
                  </a:cubicBezTo>
                  <a:cubicBezTo>
                    <a:pt x="126982" y="8430"/>
                    <a:pt x="119794" y="0"/>
                    <a:pt x="111009" y="0"/>
                  </a:cubicBezTo>
                  <a:close/>
                </a:path>
              </a:pathLst>
            </a:custGeom>
            <a:solidFill>
              <a:srgbClr val="212121"/>
            </a:solidFill>
            <a:ln>
              <a:noFill/>
            </a:ln>
          </p:spPr>
          <p:txBody>
            <a:bodyPr spcFirstLastPara="1" wrap="square" lIns="91425" tIns="91425" rIns="91425" bIns="91425" anchor="ctr" anchorCtr="0">
              <a:noAutofit/>
            </a:bodyPr>
            <a:lstStyle/>
            <a:p>
              <a:endParaRPr/>
            </a:p>
          </p:txBody>
        </p:sp>
      </p:grpSp>
      <p:sp>
        <p:nvSpPr>
          <p:cNvPr id="71" name="Content Placeholder 2"/>
          <p:cNvSpPr txBox="1">
            <a:spLocks/>
          </p:cNvSpPr>
          <p:nvPr/>
        </p:nvSpPr>
        <p:spPr>
          <a:xfrm>
            <a:off x="656947" y="1979782"/>
            <a:ext cx="7696940" cy="2237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Tx/>
            </a:pPr>
            <a:r>
              <a:rPr lang="fa-IR" dirty="0" smtClean="0">
                <a:cs typeface="B Mitra" panose="00000400000000000000" pitchFamily="2" charset="-78"/>
              </a:rPr>
              <a:t>همکاران به برقراری و استحکام رابطه کمک کنند.</a:t>
            </a:r>
          </a:p>
          <a:p>
            <a:pPr algn="r" rtl="1">
              <a:buClrTx/>
            </a:pPr>
            <a:r>
              <a:rPr lang="fa-IR" dirty="0" smtClean="0">
                <a:cs typeface="B Mitra" panose="00000400000000000000" pitchFamily="2" charset="-78"/>
              </a:rPr>
              <a:t>مراقبت، قدرانی و تحسین زوجین از یکدیگر، یکی از راههای استحکام رابطه است.</a:t>
            </a:r>
          </a:p>
          <a:p>
            <a:pPr algn="r" rtl="1">
              <a:buClrTx/>
            </a:pPr>
            <a:r>
              <a:rPr lang="fa-IR" dirty="0" smtClean="0">
                <a:cs typeface="B Mitra" panose="00000400000000000000" pitchFamily="2" charset="-78"/>
              </a:rPr>
              <a:t>روش دیگر محبت کردن، هدیه دادن و کمک کردن به همسرتان است.</a:t>
            </a:r>
            <a:endParaRPr lang="en-US" dirty="0">
              <a:cs typeface="B Mitra" panose="00000400000000000000" pitchFamily="2" charset="-78"/>
            </a:endParaRPr>
          </a:p>
        </p:txBody>
      </p:sp>
    </p:spTree>
    <p:extLst>
      <p:ext uri="{BB962C8B-B14F-4D97-AF65-F5344CB8AC3E}">
        <p14:creationId xmlns:p14="http://schemas.microsoft.com/office/powerpoint/2010/main" val="18551833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78" name="Google Shape;1278;p56"/>
          <p:cNvPicPr preferRelativeResize="0"/>
          <p:nvPr/>
        </p:nvPicPr>
        <p:blipFill>
          <a:blip r:embed="rId3">
            <a:alphaModFix/>
          </a:blip>
          <a:stretch>
            <a:fillRect/>
          </a:stretch>
        </p:blipFill>
        <p:spPr>
          <a:xfrm rot="856775">
            <a:off x="6635920" y="-929692"/>
            <a:ext cx="3758806" cy="2523029"/>
          </a:xfrm>
          <a:prstGeom prst="rect">
            <a:avLst/>
          </a:prstGeom>
          <a:noFill/>
          <a:ln>
            <a:noFill/>
          </a:ln>
        </p:spPr>
      </p:pic>
      <p:sp>
        <p:nvSpPr>
          <p:cNvPr id="1279" name="Google Shape;1279;p56"/>
          <p:cNvSpPr/>
          <p:nvPr/>
        </p:nvSpPr>
        <p:spPr>
          <a:xfrm rot="-7063047">
            <a:off x="7420907" y="-585363"/>
            <a:ext cx="1609866" cy="245206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81" name="Content Placeholder 2"/>
          <p:cNvSpPr txBox="1">
            <a:spLocks/>
          </p:cNvSpPr>
          <p:nvPr/>
        </p:nvSpPr>
        <p:spPr>
          <a:xfrm>
            <a:off x="822603" y="1710216"/>
            <a:ext cx="7403237" cy="2746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Tx/>
            </a:pPr>
            <a:r>
              <a:rPr lang="fa-IR" dirty="0" smtClean="0">
                <a:solidFill>
                  <a:srgbClr val="000000"/>
                </a:solidFill>
                <a:cs typeface="B Mitra" panose="00000400000000000000" pitchFamily="2" charset="-78"/>
              </a:rPr>
              <a:t>پس از ازدواج همه چیز تغییر می کند. مسلما شما و همسرتان آدم های گذشته نیستید.</a:t>
            </a:r>
          </a:p>
          <a:p>
            <a:pPr algn="r" rtl="1">
              <a:buClrTx/>
            </a:pPr>
            <a:r>
              <a:rPr lang="fa-IR" dirty="0" smtClean="0">
                <a:solidFill>
                  <a:srgbClr val="000000"/>
                </a:solidFill>
                <a:cs typeface="B Mitra" panose="00000400000000000000" pitchFamily="2" charset="-78"/>
              </a:rPr>
              <a:t> در طول زندگی مشترک مسایل و مشکلات گوناگونی به وجود می آید که می توانید با آموزش و یادگیری، مطالعه و شرکت در جلسات مشاوره، روش های کنترل و مهار آنها را بیاموزید.</a:t>
            </a:r>
            <a:endParaRPr lang="en-US" dirty="0">
              <a:solidFill>
                <a:srgbClr val="000000"/>
              </a:solidFill>
              <a:cs typeface="B Mitra" panose="00000400000000000000" pitchFamily="2" charset="-78"/>
            </a:endParaRPr>
          </a:p>
        </p:txBody>
      </p:sp>
      <p:sp>
        <p:nvSpPr>
          <p:cNvPr id="10" name="Rectangle 9"/>
          <p:cNvSpPr/>
          <p:nvPr/>
        </p:nvSpPr>
        <p:spPr>
          <a:xfrm>
            <a:off x="4342768" y="640667"/>
            <a:ext cx="2231701" cy="769441"/>
          </a:xfrm>
          <a:prstGeom prst="rect">
            <a:avLst/>
          </a:prstGeom>
        </p:spPr>
        <p:txBody>
          <a:bodyPr wrap="none">
            <a:spAutoFit/>
          </a:bodyPr>
          <a:lstStyle/>
          <a:p>
            <a:pPr>
              <a:buClrTx/>
              <a:buFontTx/>
              <a:buNone/>
            </a:pPr>
            <a:r>
              <a:rPr lang="fa-IR" sz="4400" kern="1200" dirty="0" smtClean="0">
                <a:solidFill>
                  <a:prstClr val="black"/>
                </a:solidFill>
                <a:latin typeface="Calibri Light" panose="020F0302020204030204"/>
                <a:cs typeface="B Mitra" panose="00000400000000000000" pitchFamily="2" charset="-78"/>
              </a:rPr>
              <a:t>تغییر مدیریت</a:t>
            </a:r>
            <a:endParaRPr lang="en-US" sz="1800" dirty="0" smtClean="0">
              <a:solidFill>
                <a:sysClr val="windowText" lastClr="000000"/>
              </a:solidFill>
            </a:endParaRPr>
          </a:p>
        </p:txBody>
      </p:sp>
    </p:spTree>
    <p:extLst>
      <p:ext uri="{BB962C8B-B14F-4D97-AF65-F5344CB8AC3E}">
        <p14:creationId xmlns:p14="http://schemas.microsoft.com/office/powerpoint/2010/main" val="3532711229"/>
      </p:ext>
    </p:extLst>
  </p:cSld>
  <p:clrMapOvr>
    <a:masterClrMapping/>
  </p:clrMapOvr>
  <mc:AlternateContent xmlns:mc="http://schemas.openxmlformats.org/markup-compatibility/2006" xmlns:p14="http://schemas.microsoft.com/office/powerpoint/2010/main">
    <mc:Choice Requires="p14">
      <p:transition spd="med">
        <p14:shred/>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1322" name="Google Shape;1322;p59"/>
          <p:cNvPicPr preferRelativeResize="0"/>
          <p:nvPr/>
        </p:nvPicPr>
        <p:blipFill>
          <a:blip r:embed="rId3">
            <a:alphaModFix/>
          </a:blip>
          <a:stretch>
            <a:fillRect/>
          </a:stretch>
        </p:blipFill>
        <p:spPr>
          <a:xfrm rot="-8437663">
            <a:off x="7285563" y="172713"/>
            <a:ext cx="4218590" cy="2829393"/>
          </a:xfrm>
          <a:prstGeom prst="rect">
            <a:avLst/>
          </a:prstGeom>
          <a:noFill/>
          <a:ln>
            <a:noFill/>
          </a:ln>
        </p:spPr>
      </p:pic>
      <p:grpSp>
        <p:nvGrpSpPr>
          <p:cNvPr id="1325" name="Google Shape;1325;p59"/>
          <p:cNvGrpSpPr/>
          <p:nvPr/>
        </p:nvGrpSpPr>
        <p:grpSpPr>
          <a:xfrm rot="-3132321">
            <a:off x="8020839" y="-351344"/>
            <a:ext cx="1187076" cy="2785558"/>
            <a:chOff x="4562950" y="1179300"/>
            <a:chExt cx="561500" cy="1317600"/>
          </a:xfrm>
        </p:grpSpPr>
        <p:grpSp>
          <p:nvGrpSpPr>
            <p:cNvPr id="1326" name="Google Shape;1326;p59"/>
            <p:cNvGrpSpPr/>
            <p:nvPr/>
          </p:nvGrpSpPr>
          <p:grpSpPr>
            <a:xfrm>
              <a:off x="4562950" y="1179300"/>
              <a:ext cx="561500" cy="1317600"/>
              <a:chOff x="4562950" y="1179300"/>
              <a:chExt cx="561500" cy="1317600"/>
            </a:xfrm>
          </p:grpSpPr>
          <p:sp>
            <p:nvSpPr>
              <p:cNvPr id="1327" name="Google Shape;1327;p59"/>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1328" name="Google Shape;1328;p59"/>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1329" name="Google Shape;1329;p59"/>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1330" name="Google Shape;1330;p59"/>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rgbClr val="272727"/>
              </a:solidFill>
              <a:ln>
                <a:noFill/>
              </a:ln>
            </p:spPr>
            <p:txBody>
              <a:bodyPr spcFirstLastPara="1" wrap="square" lIns="91425" tIns="91425" rIns="91425" bIns="91425" anchor="ctr" anchorCtr="0">
                <a:noAutofit/>
              </a:bodyPr>
              <a:lstStyle/>
              <a:p>
                <a:endParaRPr/>
              </a:p>
            </p:txBody>
          </p:sp>
        </p:grpSp>
        <p:sp>
          <p:nvSpPr>
            <p:cNvPr id="1331" name="Google Shape;1331;p59"/>
            <p:cNvSpPr/>
            <p:nvPr/>
          </p:nvSpPr>
          <p:spPr>
            <a:xfrm>
              <a:off x="4848900" y="1445275"/>
              <a:ext cx="26025" cy="116425"/>
            </a:xfrm>
            <a:custGeom>
              <a:avLst/>
              <a:gdLst/>
              <a:ahLst/>
              <a:cxnLst/>
              <a:rect l="l" t="t" r="r" b="b"/>
              <a:pathLst>
                <a:path w="1041" h="4657" extrusionOk="0">
                  <a:moveTo>
                    <a:pt x="930" y="0"/>
                  </a:moveTo>
                  <a:cubicBezTo>
                    <a:pt x="913" y="0"/>
                    <a:pt x="901" y="9"/>
                    <a:pt x="901" y="29"/>
                  </a:cubicBezTo>
                  <a:cubicBezTo>
                    <a:pt x="278" y="1485"/>
                    <a:pt x="0" y="3010"/>
                    <a:pt x="70" y="4604"/>
                  </a:cubicBezTo>
                  <a:cubicBezTo>
                    <a:pt x="70" y="4639"/>
                    <a:pt x="87" y="4656"/>
                    <a:pt x="104" y="4656"/>
                  </a:cubicBezTo>
                  <a:cubicBezTo>
                    <a:pt x="122" y="4656"/>
                    <a:pt x="139" y="4639"/>
                    <a:pt x="139" y="4604"/>
                  </a:cubicBezTo>
                  <a:cubicBezTo>
                    <a:pt x="208" y="3079"/>
                    <a:pt x="555" y="1554"/>
                    <a:pt x="1040" y="98"/>
                  </a:cubicBezTo>
                  <a:cubicBezTo>
                    <a:pt x="1040" y="49"/>
                    <a:pt x="971" y="0"/>
                    <a:pt x="930" y="0"/>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1332" name="Google Shape;1332;p59"/>
            <p:cNvSpPr/>
            <p:nvPr/>
          </p:nvSpPr>
          <p:spPr>
            <a:xfrm>
              <a:off x="4918225" y="1490325"/>
              <a:ext cx="50275" cy="107175"/>
            </a:xfrm>
            <a:custGeom>
              <a:avLst/>
              <a:gdLst/>
              <a:ahLst/>
              <a:cxnLst/>
              <a:rect l="l" t="t" r="r" b="b"/>
              <a:pathLst>
                <a:path w="2011" h="4287" extrusionOk="0">
                  <a:moveTo>
                    <a:pt x="1876" y="1"/>
                  </a:moveTo>
                  <a:cubicBezTo>
                    <a:pt x="1849" y="1"/>
                    <a:pt x="1823" y="9"/>
                    <a:pt x="1802" y="29"/>
                  </a:cubicBezTo>
                  <a:cubicBezTo>
                    <a:pt x="1386" y="1485"/>
                    <a:pt x="763" y="2871"/>
                    <a:pt x="0" y="4188"/>
                  </a:cubicBezTo>
                  <a:cubicBezTo>
                    <a:pt x="0" y="4237"/>
                    <a:pt x="35" y="4286"/>
                    <a:pt x="80" y="4286"/>
                  </a:cubicBezTo>
                  <a:cubicBezTo>
                    <a:pt x="98" y="4286"/>
                    <a:pt x="118" y="4278"/>
                    <a:pt x="139" y="4258"/>
                  </a:cubicBezTo>
                  <a:cubicBezTo>
                    <a:pt x="1040" y="3010"/>
                    <a:pt x="1664" y="1624"/>
                    <a:pt x="2010" y="99"/>
                  </a:cubicBezTo>
                  <a:cubicBezTo>
                    <a:pt x="2010" y="50"/>
                    <a:pt x="1941" y="1"/>
                    <a:pt x="1876" y="1"/>
                  </a:cubicBezTo>
                  <a:close/>
                </a:path>
              </a:pathLst>
            </a:custGeom>
            <a:solidFill>
              <a:srgbClr val="272727"/>
            </a:solidFill>
            <a:ln>
              <a:noFill/>
            </a:ln>
          </p:spPr>
          <p:txBody>
            <a:bodyPr spcFirstLastPara="1" wrap="square" lIns="91425" tIns="91425" rIns="91425" bIns="91425" anchor="ctr" anchorCtr="0">
              <a:noAutofit/>
            </a:bodyPr>
            <a:lstStyle/>
            <a:p>
              <a:endParaRPr/>
            </a:p>
          </p:txBody>
        </p:sp>
      </p:grpSp>
      <p:sp>
        <p:nvSpPr>
          <p:cNvPr id="1333" name="Google Shape;1333;p59"/>
          <p:cNvSpPr txBox="1">
            <a:spLocks noGrp="1"/>
          </p:cNvSpPr>
          <p:nvPr>
            <p:ph type="title"/>
          </p:nvPr>
        </p:nvSpPr>
        <p:spPr>
          <a:xfrm>
            <a:off x="2287957" y="560101"/>
            <a:ext cx="4105500" cy="1080900"/>
          </a:xfrm>
          <a:prstGeom prst="rect">
            <a:avLst/>
          </a:prstGeom>
        </p:spPr>
        <p:txBody>
          <a:bodyPr spcFirstLastPara="1" wrap="square" lIns="91425" tIns="91425" rIns="91425" bIns="91425" anchor="ctr" anchorCtr="0">
            <a:noAutofit/>
          </a:bodyPr>
          <a:lstStyle/>
          <a:p>
            <a:pPr lvl="0" algn="ctr"/>
            <a:r>
              <a:rPr lang="fa-IR" sz="4400" b="0" kern="1200" dirty="0">
                <a:solidFill>
                  <a:prstClr val="black"/>
                </a:solidFill>
                <a:latin typeface="Calibri Light" panose="020F0302020204030204"/>
                <a:cs typeface="B Mitra" panose="00000400000000000000" pitchFamily="2" charset="-78"/>
              </a:rPr>
              <a:t>روابط اجتماعی</a:t>
            </a:r>
            <a:endParaRPr dirty="0"/>
          </a:p>
        </p:txBody>
      </p:sp>
      <p:sp>
        <p:nvSpPr>
          <p:cNvPr id="21" name="Content Placeholder 2"/>
          <p:cNvSpPr txBox="1">
            <a:spLocks/>
          </p:cNvSpPr>
          <p:nvPr/>
        </p:nvSpPr>
        <p:spPr>
          <a:xfrm>
            <a:off x="958788" y="1946093"/>
            <a:ext cx="7527523" cy="2989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Tx/>
            </a:pPr>
            <a:r>
              <a:rPr lang="fa-IR" dirty="0" smtClean="0">
                <a:cs typeface="B Mitra" panose="00000400000000000000" pitchFamily="2" charset="-78"/>
              </a:rPr>
              <a:t>مشارکت در فعالیت های سالم اجتماعی، فرهنگی، ورزشی و علمی باعث می شود توقع بیش از اندازه از همسرتان نداشته باشید.</a:t>
            </a:r>
          </a:p>
          <a:p>
            <a:pPr algn="r" rtl="1">
              <a:buClrTx/>
            </a:pPr>
            <a:r>
              <a:rPr lang="fa-IR" dirty="0" smtClean="0">
                <a:cs typeface="B Mitra" panose="00000400000000000000" pitchFamily="2" charset="-78"/>
              </a:rPr>
              <a:t>مشارکت در فعالیت های سالم اجتماعی، فرهنگی، ورزشی و ... نشان می دهد که شما در زمینه های متفاوت از جمله زندگی مشترک توانایی برقراری ارتباط های لازم را دارید.</a:t>
            </a:r>
            <a:endParaRPr lang="en-US" dirty="0">
              <a:cs typeface="B Mitra" panose="00000400000000000000" pitchFamily="2" charset="-78"/>
            </a:endParaRPr>
          </a:p>
        </p:txBody>
      </p:sp>
    </p:spTree>
    <p:extLst>
      <p:ext uri="{BB962C8B-B14F-4D97-AF65-F5344CB8AC3E}">
        <p14:creationId xmlns:p14="http://schemas.microsoft.com/office/powerpoint/2010/main" val="2573325936"/>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4" name="Google Shape;694;p46"/>
          <p:cNvSpPr/>
          <p:nvPr/>
        </p:nvSpPr>
        <p:spPr>
          <a:xfrm rot="8765733">
            <a:off x="3072489" y="-326204"/>
            <a:ext cx="1414979" cy="3280879"/>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5" name="Google Shape;695;p46"/>
          <p:cNvSpPr/>
          <p:nvPr/>
        </p:nvSpPr>
        <p:spPr>
          <a:xfrm rot="-10299065">
            <a:off x="3504189" y="-1058244"/>
            <a:ext cx="1360302" cy="2528795"/>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696" name="Google Shape;696;p46"/>
          <p:cNvGrpSpPr/>
          <p:nvPr/>
        </p:nvGrpSpPr>
        <p:grpSpPr>
          <a:xfrm rot="10616378">
            <a:off x="4316710" y="-194946"/>
            <a:ext cx="1661574" cy="3277138"/>
            <a:chOff x="2375975" y="2648850"/>
            <a:chExt cx="1226950" cy="2419925"/>
          </a:xfrm>
        </p:grpSpPr>
        <p:sp>
          <p:nvSpPr>
            <p:cNvPr id="697" name="Google Shape;697;p46"/>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8" name="Google Shape;698;p46"/>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9" name="Google Shape;699;p46"/>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0" name="Google Shape;700;p46"/>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1" name="Google Shape;701;p46"/>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2" name="Google Shape;702;p46"/>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3" name="Google Shape;703;p46"/>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4" name="Google Shape;704;p46"/>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5" name="Google Shape;705;p46"/>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6" name="Google Shape;706;p46"/>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7" name="Google Shape;707;p46"/>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8" name="Google Shape;708;p46"/>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9" name="Google Shape;709;p46"/>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0" name="Google Shape;710;p46"/>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1" name="Google Shape;711;p46"/>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2" name="Google Shape;712;p46"/>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3" name="Google Shape;713;p46"/>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4" name="Google Shape;714;p46"/>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5" name="Google Shape;715;p46"/>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6" name="Google Shape;716;p46"/>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7" name="Google Shape;717;p46"/>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8" name="Google Shape;718;p46"/>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9" name="Google Shape;719;p46"/>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0" name="Google Shape;720;p46"/>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1" name="Google Shape;721;p46"/>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2" name="Google Shape;722;p46"/>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3" name="Google Shape;723;p46"/>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4" name="Google Shape;724;p46"/>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5" name="Google Shape;725;p46"/>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6" name="Google Shape;726;p46"/>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7" name="Google Shape;727;p46"/>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8" name="Google Shape;728;p46"/>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9" name="Google Shape;729;p46"/>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0" name="Google Shape;730;p46"/>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1" name="Google Shape;731;p46"/>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2" name="Google Shape;732;p46"/>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3" name="Google Shape;733;p46"/>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4" name="Google Shape;734;p46"/>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5" name="Google Shape;735;p46"/>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6" name="Google Shape;736;p46"/>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7" name="Google Shape;737;p46"/>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8" name="Google Shape;738;p46"/>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9" name="Google Shape;739;p46"/>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0" name="Google Shape;740;p46"/>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1" name="Google Shape;741;p46"/>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2" name="Google Shape;742;p46"/>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3" name="Google Shape;743;p46"/>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4" name="Google Shape;744;p46"/>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5" name="Google Shape;745;p46"/>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6" name="Google Shape;746;p46"/>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7" name="Google Shape;747;p46"/>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8" name="Google Shape;748;p46"/>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9" name="Google Shape;749;p46"/>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0" name="Google Shape;750;p46"/>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1" name="Google Shape;751;p46"/>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2" name="Google Shape;752;p46"/>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3" name="Google Shape;753;p46"/>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4" name="Google Shape;754;p46"/>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5" name="Google Shape;755;p46"/>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6" name="Google Shape;756;p46"/>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7" name="Google Shape;757;p46"/>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8" name="Google Shape;758;p46"/>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9" name="Google Shape;759;p46"/>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0" name="Google Shape;760;p46"/>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1" name="Google Shape;761;p46"/>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2" name="Google Shape;762;p46"/>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3" name="Google Shape;763;p46"/>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4" name="Google Shape;764;p46"/>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5" name="Google Shape;765;p46"/>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6" name="Google Shape;766;p46"/>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7" name="Google Shape;767;p46"/>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8" name="Google Shape;768;p46"/>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9" name="Google Shape;769;p46"/>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0" name="Google Shape;770;p46"/>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1" name="Google Shape;771;p46"/>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2" name="Google Shape;772;p46"/>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3" name="Google Shape;773;p46"/>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4" name="Google Shape;774;p46"/>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5" name="Google Shape;775;p46"/>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6" name="Google Shape;776;p46"/>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7" name="Google Shape;777;p46"/>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8" name="Google Shape;778;p46"/>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9" name="Google Shape;779;p46"/>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0" name="Google Shape;780;p46"/>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1" name="Google Shape;781;p46"/>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782" name="Google Shape;782;p46"/>
          <p:cNvSpPr/>
          <p:nvPr/>
        </p:nvSpPr>
        <p:spPr>
          <a:xfrm rot="-9825513">
            <a:off x="5122698" y="-1032049"/>
            <a:ext cx="1092365" cy="2065530"/>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3" name="Google Shape;783;p46"/>
          <p:cNvSpPr/>
          <p:nvPr/>
        </p:nvSpPr>
        <p:spPr>
          <a:xfrm rot="10129432">
            <a:off x="5634688" y="-1831065"/>
            <a:ext cx="1415005" cy="3280939"/>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4" name="Google Shape;784;p46"/>
          <p:cNvSpPr/>
          <p:nvPr/>
        </p:nvSpPr>
        <p:spPr>
          <a:xfrm rot="-10299065">
            <a:off x="6887314" y="-1469119"/>
            <a:ext cx="1360302" cy="2528795"/>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5" name="Google Shape;785;p46"/>
          <p:cNvSpPr/>
          <p:nvPr/>
        </p:nvSpPr>
        <p:spPr>
          <a:xfrm rot="-9925187" flipH="1">
            <a:off x="1007091" y="-1152849"/>
            <a:ext cx="1309553" cy="2448314"/>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6" name="Google Shape;786;p46"/>
          <p:cNvSpPr/>
          <p:nvPr/>
        </p:nvSpPr>
        <p:spPr>
          <a:xfrm rot="10800000">
            <a:off x="1819621" y="-1278251"/>
            <a:ext cx="1548105" cy="3666751"/>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 name="Rectangle 1"/>
          <p:cNvSpPr/>
          <p:nvPr/>
        </p:nvSpPr>
        <p:spPr>
          <a:xfrm>
            <a:off x="909391" y="3357093"/>
            <a:ext cx="7377342" cy="954107"/>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cs typeface="B Mitra" panose="00000400000000000000" pitchFamily="2" charset="-78"/>
              </a:rPr>
              <a:t>یکی از مهمترین مسایلی که می تواند به استحکام و پایداری ازدواج کمک کند ایجاد ارزش های دینی و آموزش ان در خانواده است.</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4598062" y="1865153"/>
            <a:ext cx="4332344" cy="1200329"/>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3600" b="0" i="0" u="none" strike="noStrike" kern="1200" cap="none" spc="0" normalizeH="0" baseline="0" noProof="0" dirty="0" smtClean="0">
                <a:ln>
                  <a:noFill/>
                </a:ln>
                <a:solidFill>
                  <a:prstClr val="black"/>
                </a:solidFill>
                <a:effectLst/>
                <a:uLnTx/>
                <a:uFillTx/>
                <a:latin typeface="Calibri Light" panose="020F0302020204030204"/>
                <a:cs typeface="B Mitra" panose="00000400000000000000" pitchFamily="2" charset="-78"/>
              </a:rPr>
              <a:t>احترام گذاشتن به ارزش های دینی</a:t>
            </a:r>
            <a:endParaRPr kumimoji="0" lang="en-US"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55496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40" name="Google Shape;1340;p60"/>
          <p:cNvGrpSpPr/>
          <p:nvPr/>
        </p:nvGrpSpPr>
        <p:grpSpPr>
          <a:xfrm>
            <a:off x="6729936" y="703680"/>
            <a:ext cx="2414147" cy="4761444"/>
            <a:chOff x="2375975" y="2648850"/>
            <a:chExt cx="1226950" cy="2419925"/>
          </a:xfrm>
        </p:grpSpPr>
        <p:sp>
          <p:nvSpPr>
            <p:cNvPr id="1341"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2"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3"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4"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5"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6"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7"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8"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49"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0"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1"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2"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3"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4"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5"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6"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7"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8"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59"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0"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1"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2"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3"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4"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5"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6"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7"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8"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69"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0"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1"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2"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3"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4"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5"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6"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7"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8"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79"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0"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1"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2"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3"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4"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5"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6"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7"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8"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89"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0"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1"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2"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3"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4"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5"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6"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7"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8"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9"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0"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1"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2"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3"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4"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5"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6"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7"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8"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09"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0"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1"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2"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3"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4"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5"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6"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7"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8"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9"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0"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1"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2"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3"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4"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5"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 name="Subtitle 2"/>
          <p:cNvSpPr>
            <a:spLocks noGrp="1"/>
          </p:cNvSpPr>
          <p:nvPr>
            <p:ph type="subTitle" idx="1"/>
          </p:nvPr>
        </p:nvSpPr>
        <p:spPr>
          <a:xfrm>
            <a:off x="1712184" y="1067588"/>
            <a:ext cx="4486942" cy="1974337"/>
          </a:xfrm>
        </p:spPr>
        <p:txBody>
          <a:bodyPr/>
          <a:lstStyle/>
          <a:p>
            <a:pPr algn="ctr" rtl="1"/>
            <a:r>
              <a:rPr lang="fa-IR" sz="2000" dirty="0" smtClean="0">
                <a:cs typeface="B Mitra" panose="00000400000000000000" pitchFamily="2" charset="-78"/>
              </a:rPr>
              <a:t>یکی از اهداف اصلی ازدواج برآوردن نیازهای زوجین است. هدف اکثر افراد از ازدواج، یافتن همراهی صمیمی است.</a:t>
            </a:r>
          </a:p>
          <a:p>
            <a:pPr algn="ctr" rtl="1"/>
            <a:r>
              <a:rPr lang="fa-IR" sz="2000" dirty="0" smtClean="0">
                <a:cs typeface="B Mitra" panose="00000400000000000000" pitchFamily="2" charset="-78"/>
              </a:rPr>
              <a:t> برای انتخاب همسر مناسب باید آموزش ببینید و از عوامل انتخاب همسر مناسب و ازدواج موفق آگاه شوید.</a:t>
            </a:r>
            <a:endParaRPr lang="en-US" sz="2000" dirty="0">
              <a:cs typeface="B Mitra" panose="00000400000000000000" pitchFamily="2" charset="-78"/>
            </a:endParaRPr>
          </a:p>
        </p:txBody>
      </p:sp>
    </p:spTree>
    <p:extLst>
      <p:ext uri="{BB962C8B-B14F-4D97-AF65-F5344CB8AC3E}">
        <p14:creationId xmlns:p14="http://schemas.microsoft.com/office/powerpoint/2010/main" val="55461564"/>
      </p:ext>
    </p:extLst>
  </p:cSld>
  <p:clrMapOvr>
    <a:masterClrMapping/>
  </p:clrMapOvr>
  <mc:AlternateContent xmlns:mc="http://schemas.openxmlformats.org/markup-compatibility/2006">
    <mc:Choice xmlns:p15="http://schemas.microsoft.com/office/powerpoint/2012/main" xmlns="" Requires="p15">
      <p:transition>
        <p15:prstTrans prst="curtains"/>
      </p:transition>
    </mc:Choice>
    <mc:Fallback>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1"/>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9340" y="1711171"/>
            <a:ext cx="3604334" cy="2857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4" name="Google Shape;254;p31"/>
          <p:cNvPicPr preferRelativeResize="0"/>
          <p:nvPr/>
        </p:nvPicPr>
        <p:blipFill>
          <a:blip r:embed="rId3">
            <a:alphaModFix/>
          </a:blip>
          <a:stretch>
            <a:fillRect/>
          </a:stretch>
        </p:blipFill>
        <p:spPr>
          <a:xfrm rot="-6530643">
            <a:off x="5966243" y="299949"/>
            <a:ext cx="3399112" cy="2281600"/>
          </a:xfrm>
          <a:prstGeom prst="rect">
            <a:avLst/>
          </a:prstGeom>
          <a:noFill/>
          <a:ln>
            <a:noFill/>
          </a:ln>
        </p:spPr>
      </p:pic>
      <p:sp>
        <p:nvSpPr>
          <p:cNvPr id="255" name="Google Shape;255;p31"/>
          <p:cNvSpPr/>
          <p:nvPr/>
        </p:nvSpPr>
        <p:spPr>
          <a:xfrm rot="10800000">
            <a:off x="6759100" y="-4003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31"/>
          <p:cNvPicPr preferRelativeResize="0"/>
          <p:nvPr/>
        </p:nvPicPr>
        <p:blipFill>
          <a:blip r:embed="rId3">
            <a:alphaModFix/>
          </a:blip>
          <a:stretch>
            <a:fillRect/>
          </a:stretch>
        </p:blipFill>
        <p:spPr>
          <a:xfrm rot="4511827">
            <a:off x="-419813" y="2214855"/>
            <a:ext cx="3818697" cy="2563241"/>
          </a:xfrm>
          <a:prstGeom prst="rect">
            <a:avLst/>
          </a:prstGeom>
          <a:noFill/>
          <a:ln>
            <a:noFill/>
          </a:ln>
        </p:spPr>
      </p:pic>
      <p:sp>
        <p:nvSpPr>
          <p:cNvPr id="257" name="Google Shape;257;p31"/>
          <p:cNvSpPr/>
          <p:nvPr/>
        </p:nvSpPr>
        <p:spPr>
          <a:xfrm>
            <a:off x="212523" y="19187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txBox="1">
            <a:spLocks noGrp="1"/>
          </p:cNvSpPr>
          <p:nvPr>
            <p:ph type="title"/>
          </p:nvPr>
        </p:nvSpPr>
        <p:spPr>
          <a:xfrm>
            <a:off x="1358283" y="1659275"/>
            <a:ext cx="6249880" cy="2140368"/>
          </a:xfrm>
          <a:prstGeom prst="rect">
            <a:avLst/>
          </a:prstGeom>
        </p:spPr>
        <p:txBody>
          <a:bodyPr spcFirstLastPara="1" wrap="square" lIns="91425" tIns="91425" rIns="91425" bIns="91425" anchor="ctr" anchorCtr="0">
            <a:noAutofit/>
          </a:bodyPr>
          <a:lstStyle/>
          <a:p>
            <a:pPr marL="228600" lvl="0" indent="-228600" rtl="1">
              <a:lnSpc>
                <a:spcPct val="90000"/>
              </a:lnSpc>
              <a:spcBef>
                <a:spcPts val="1000"/>
              </a:spcBef>
            </a:pPr>
            <a:r>
              <a:rPr lang="fa-IR" sz="2400" b="0" kern="1200" dirty="0">
                <a:solidFill>
                  <a:prstClr val="black"/>
                </a:solidFill>
                <a:latin typeface="Calibri" panose="020F0502020204030204"/>
                <a:cs typeface="B Mitra" panose="00000400000000000000" pitchFamily="2" charset="-78"/>
              </a:rPr>
              <a:t>اگر به خودشناسی رسیده اید گام اساسی رشد را برداشته اید. </a:t>
            </a:r>
            <a:r>
              <a:rPr lang="en-US" sz="2400" b="0" kern="1200" dirty="0" smtClean="0">
                <a:solidFill>
                  <a:prstClr val="black"/>
                </a:solidFill>
                <a:latin typeface="Calibri" panose="020F0502020204030204"/>
                <a:cs typeface="B Mitra" panose="00000400000000000000" pitchFamily="2" charset="-78"/>
              </a:rPr>
              <a:t/>
            </a:r>
            <a:br>
              <a:rPr lang="en-US" sz="2400" b="0" kern="1200" dirty="0" smtClean="0">
                <a:solidFill>
                  <a:prstClr val="black"/>
                </a:solidFill>
                <a:latin typeface="Calibri" panose="020F0502020204030204"/>
                <a:cs typeface="B Mitra" panose="00000400000000000000" pitchFamily="2" charset="-78"/>
              </a:rPr>
            </a:br>
            <a:r>
              <a:rPr lang="fa-IR" sz="2400" b="0" kern="1200" dirty="0">
                <a:solidFill>
                  <a:prstClr val="black"/>
                </a:solidFill>
                <a:latin typeface="Calibri" panose="020F0502020204030204"/>
                <a:cs typeface="B Mitra" panose="00000400000000000000" pitchFamily="2" charset="-78"/>
              </a:rPr>
              <a:t/>
            </a:r>
            <a:br>
              <a:rPr lang="fa-IR" sz="2400" b="0" kern="1200" dirty="0">
                <a:solidFill>
                  <a:prstClr val="black"/>
                </a:solidFill>
                <a:latin typeface="Calibri" panose="020F0502020204030204"/>
                <a:cs typeface="B Mitra" panose="00000400000000000000" pitchFamily="2" charset="-78"/>
              </a:rPr>
            </a:br>
            <a:r>
              <a:rPr lang="fa-IR" sz="2400" b="0" kern="1200" dirty="0">
                <a:solidFill>
                  <a:prstClr val="black"/>
                </a:solidFill>
                <a:latin typeface="Calibri" panose="020F0502020204030204"/>
                <a:cs typeface="B Mitra" panose="00000400000000000000" pitchFamily="2" charset="-78"/>
              </a:rPr>
              <a:t>علاوه بر رشد جسمی و جنسی رشد روانی و اجتماعی لازمه ازدواج است.</a:t>
            </a:r>
            <a:br>
              <a:rPr lang="fa-IR" sz="2400" b="0" kern="1200" dirty="0">
                <a:solidFill>
                  <a:prstClr val="black"/>
                </a:solidFill>
                <a:latin typeface="Calibri" panose="020F0502020204030204"/>
                <a:cs typeface="B Mitra" panose="00000400000000000000" pitchFamily="2" charset="-78"/>
              </a:rPr>
            </a:br>
            <a:r>
              <a:rPr lang="fa-IR" sz="2400" b="0" kern="1200" dirty="0">
                <a:solidFill>
                  <a:prstClr val="black"/>
                </a:solidFill>
                <a:latin typeface="Calibri" panose="020F0502020204030204"/>
                <a:cs typeface="B Mitra" panose="00000400000000000000" pitchFamily="2" charset="-78"/>
              </a:rPr>
              <a:t>برای یک ازدواج موفق، آمادگی زیستی، روانی، مادی و اجتماعی لازم است</a:t>
            </a:r>
            <a:r>
              <a:rPr lang="fa-IR" sz="2400" b="0" kern="1200" dirty="0" smtClean="0">
                <a:solidFill>
                  <a:prstClr val="black"/>
                </a:solidFill>
                <a:latin typeface="Calibri" panose="020F0502020204030204"/>
                <a:cs typeface="B Mitra" panose="00000400000000000000" pitchFamily="2" charset="-78"/>
              </a:rPr>
              <a:t>.</a:t>
            </a:r>
            <a:r>
              <a:rPr lang="fa-IR" sz="2400" b="0" kern="1200" dirty="0">
                <a:solidFill>
                  <a:prstClr val="black"/>
                </a:solidFill>
                <a:latin typeface="Calibri" panose="020F0502020204030204"/>
                <a:cs typeface="B Mitra" panose="00000400000000000000" pitchFamily="2" charset="-78"/>
              </a:rPr>
              <a:t/>
            </a:r>
            <a:br>
              <a:rPr lang="fa-IR" sz="2400" b="0" kern="1200" dirty="0">
                <a:solidFill>
                  <a:prstClr val="black"/>
                </a:solidFill>
                <a:latin typeface="Calibri" panose="020F0502020204030204"/>
                <a:cs typeface="B Mitra" panose="00000400000000000000" pitchFamily="2" charset="-78"/>
              </a:rPr>
            </a:br>
            <a:r>
              <a:rPr lang="fa-IR" sz="2400" b="0" kern="1200" dirty="0">
                <a:solidFill>
                  <a:srgbClr val="7030A0"/>
                </a:solidFill>
                <a:effectLst>
                  <a:outerShdw blurRad="38100" dist="38100" dir="2700000" algn="tl">
                    <a:srgbClr val="000000">
                      <a:alpha val="43137"/>
                    </a:srgbClr>
                  </a:outerShdw>
                </a:effectLst>
                <a:latin typeface="Calibri" panose="020F0502020204030204"/>
                <a:cs typeface="B Mitra" panose="00000400000000000000" pitchFamily="2" charset="-78"/>
              </a:rPr>
              <a:t>خودشناسی لازمه مهم رشد و پختگی است.</a:t>
            </a:r>
            <a:br>
              <a:rPr lang="fa-IR" sz="2400" b="0" kern="1200" dirty="0">
                <a:solidFill>
                  <a:srgbClr val="7030A0"/>
                </a:solidFill>
                <a:effectLst>
                  <a:outerShdw blurRad="38100" dist="38100" dir="2700000" algn="tl">
                    <a:srgbClr val="000000">
                      <a:alpha val="43137"/>
                    </a:srgbClr>
                  </a:outerShdw>
                </a:effectLst>
                <a:latin typeface="Calibri" panose="020F0502020204030204"/>
                <a:cs typeface="B Mitra" panose="00000400000000000000" pitchFamily="2" charset="-78"/>
              </a:rPr>
            </a:br>
            <a:endParaRPr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6" name="Google Shape;286;p33"/>
          <p:cNvPicPr preferRelativeResize="0"/>
          <p:nvPr/>
        </p:nvPicPr>
        <p:blipFill>
          <a:blip r:embed="rId3">
            <a:alphaModFix/>
          </a:blip>
          <a:stretch>
            <a:fillRect/>
          </a:stretch>
        </p:blipFill>
        <p:spPr>
          <a:xfrm>
            <a:off x="7801649" y="0"/>
            <a:ext cx="2061301" cy="1381946"/>
          </a:xfrm>
          <a:prstGeom prst="rect">
            <a:avLst/>
          </a:prstGeom>
          <a:noFill/>
          <a:ln>
            <a:noFill/>
          </a:ln>
        </p:spPr>
      </p:pic>
      <p:sp>
        <p:nvSpPr>
          <p:cNvPr id="287" name="Google Shape;287;p33"/>
          <p:cNvSpPr/>
          <p:nvPr/>
        </p:nvSpPr>
        <p:spPr>
          <a:xfrm>
            <a:off x="7888475" y="124206"/>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878890" y="1740023"/>
            <a:ext cx="7590407" cy="2512483"/>
          </a:xfrm>
          <a:prstGeom prst="rect">
            <a:avLst/>
          </a:prstGeom>
        </p:spPr>
        <p:txBody>
          <a:bodyPr wrap="square">
            <a:spAutoFit/>
          </a:bodyPr>
          <a:lstStyle/>
          <a:p>
            <a:pPr marL="228600" lvl="0" indent="-228600" algn="r" rtl="1">
              <a:lnSpc>
                <a:spcPct val="90000"/>
              </a:lnSpc>
              <a:spcBef>
                <a:spcPts val="1000"/>
              </a:spcBef>
              <a:buClrTx/>
              <a:buFont typeface="Arial" panose="020B0604020202020204" pitchFamily="34" charset="0"/>
              <a:buChar char="•"/>
            </a:pPr>
            <a:r>
              <a:rPr lang="fa-IR" sz="1600" kern="1200" dirty="0">
                <a:solidFill>
                  <a:srgbClr val="C00000"/>
                </a:solidFill>
                <a:latin typeface="Calibri" panose="020F0502020204030204"/>
                <a:cs typeface="B Mitra" panose="00000400000000000000" pitchFamily="2" charset="-78"/>
              </a:rPr>
              <a:t>به تفاوت های فردی آگاه هستید؟؟</a:t>
            </a:r>
          </a:p>
          <a:p>
            <a:pPr marL="228600" lvl="0" indent="-228600" algn="r" rtl="1">
              <a:lnSpc>
                <a:spcPct val="90000"/>
              </a:lnSpc>
              <a:spcBef>
                <a:spcPts val="1000"/>
              </a:spcBef>
              <a:buClrTx/>
              <a:buFont typeface="Wingdings" panose="05000000000000000000" pitchFamily="2" charset="2"/>
              <a:buChar char="ü"/>
            </a:pPr>
            <a:r>
              <a:rPr lang="fa-IR" sz="1600" kern="1200" dirty="0">
                <a:solidFill>
                  <a:prstClr val="black"/>
                </a:solidFill>
                <a:latin typeface="Calibri" panose="020F0502020204030204"/>
                <a:cs typeface="B Mitra" panose="00000400000000000000" pitchFamily="2" charset="-78"/>
              </a:rPr>
              <a:t>توانایی پذیرفتن تفاوت ها و ساختن زندگی آرام و شاد از مهم ترین ویژگی های ازدواج است.</a:t>
            </a:r>
          </a:p>
          <a:p>
            <a:pPr marL="228600" lvl="0" indent="-228600" algn="r" rtl="1">
              <a:lnSpc>
                <a:spcPct val="90000"/>
              </a:lnSpc>
              <a:spcBef>
                <a:spcPts val="1000"/>
              </a:spcBef>
              <a:buClrTx/>
              <a:buFont typeface="Arial" panose="020B0604020202020204" pitchFamily="34" charset="0"/>
              <a:buChar char="•"/>
            </a:pPr>
            <a:r>
              <a:rPr lang="fa-IR" sz="1600" kern="1200" dirty="0">
                <a:solidFill>
                  <a:srgbClr val="C00000"/>
                </a:solidFill>
                <a:latin typeface="Calibri" panose="020F0502020204030204"/>
                <a:cs typeface="B Mitra" panose="00000400000000000000" pitchFamily="2" charset="-78"/>
              </a:rPr>
              <a:t>خودتان را شناخته اید؟؟</a:t>
            </a:r>
          </a:p>
          <a:p>
            <a:pPr marL="228600" lvl="0" indent="-228600" algn="r" rtl="1">
              <a:lnSpc>
                <a:spcPct val="90000"/>
              </a:lnSpc>
              <a:spcBef>
                <a:spcPts val="1000"/>
              </a:spcBef>
              <a:buClrTx/>
              <a:buFont typeface="Wingdings" panose="05000000000000000000" pitchFamily="2" charset="2"/>
              <a:buChar char="ü"/>
            </a:pPr>
            <a:r>
              <a:rPr lang="fa-IR" sz="1600" kern="1200" dirty="0">
                <a:solidFill>
                  <a:prstClr val="black"/>
                </a:solidFill>
                <a:latin typeface="Calibri" panose="020F0502020204030204"/>
                <a:cs typeface="B Mitra" panose="00000400000000000000" pitchFamily="2" charset="-78"/>
              </a:rPr>
              <a:t>پیش از انتخاب </a:t>
            </a:r>
            <a:r>
              <a:rPr lang="fa-IR" sz="1600" kern="1200" dirty="0" smtClean="0">
                <a:solidFill>
                  <a:prstClr val="black"/>
                </a:solidFill>
                <a:latin typeface="Calibri" panose="020F0502020204030204"/>
                <a:cs typeface="B Mitra" panose="00000400000000000000" pitchFamily="2" charset="-78"/>
              </a:rPr>
              <a:t>همسر</a:t>
            </a:r>
            <a:r>
              <a:rPr lang="fa-IR" sz="1600" kern="1200" dirty="0">
                <a:solidFill>
                  <a:prstClr val="black"/>
                </a:solidFill>
                <a:latin typeface="Calibri" panose="020F0502020204030204"/>
                <a:cs typeface="B Mitra" panose="00000400000000000000" pitchFamily="2" charset="-78"/>
              </a:rPr>
              <a:t>،</a:t>
            </a:r>
            <a:r>
              <a:rPr lang="fa-IR" sz="1600" kern="1200" dirty="0" smtClean="0">
                <a:solidFill>
                  <a:prstClr val="black"/>
                </a:solidFill>
                <a:latin typeface="Calibri" panose="020F0502020204030204"/>
                <a:cs typeface="B Mitra" panose="00000400000000000000" pitchFamily="2" charset="-78"/>
              </a:rPr>
              <a:t> </a:t>
            </a:r>
            <a:r>
              <a:rPr lang="fa-IR" sz="1600" kern="1200" dirty="0">
                <a:solidFill>
                  <a:prstClr val="black"/>
                </a:solidFill>
                <a:latin typeface="Calibri" panose="020F0502020204030204"/>
                <a:cs typeface="B Mitra" panose="00000400000000000000" pitchFamily="2" charset="-78"/>
              </a:rPr>
              <a:t>خودتان را بشناسید این موضوع کمک می کند در روند انتخاب همسر برای زندگی موفق تر باشید.</a:t>
            </a:r>
            <a:endParaRPr lang="en-US" sz="1600" kern="1200" dirty="0">
              <a:solidFill>
                <a:prstClr val="black"/>
              </a:solidFill>
              <a:latin typeface="Calibri" panose="020F0502020204030204"/>
              <a:cs typeface="B Mitra" panose="00000400000000000000" pitchFamily="2" charset="-78"/>
            </a:endParaRPr>
          </a:p>
          <a:p>
            <a:pPr marL="228600" lvl="0" indent="-228600" algn="r" rtl="1">
              <a:lnSpc>
                <a:spcPct val="90000"/>
              </a:lnSpc>
              <a:spcBef>
                <a:spcPts val="1000"/>
              </a:spcBef>
              <a:buClrTx/>
              <a:buFont typeface="Arial" panose="020B0604020202020204" pitchFamily="34" charset="0"/>
              <a:buChar char="•"/>
            </a:pPr>
            <a:r>
              <a:rPr lang="fa-IR" sz="1600" kern="1200" dirty="0">
                <a:solidFill>
                  <a:srgbClr val="C00000"/>
                </a:solidFill>
                <a:latin typeface="Calibri" panose="020F0502020204030204"/>
                <a:cs typeface="B Mitra" panose="00000400000000000000" pitchFamily="2" charset="-78"/>
              </a:rPr>
              <a:t>شناخت شخصیت یکدیگر</a:t>
            </a:r>
          </a:p>
          <a:p>
            <a:pPr marL="228600" lvl="0" indent="-228600" algn="r" rtl="1">
              <a:lnSpc>
                <a:spcPct val="90000"/>
              </a:lnSpc>
              <a:spcBef>
                <a:spcPts val="1000"/>
              </a:spcBef>
              <a:buClrTx/>
              <a:buFont typeface="Wingdings" panose="05000000000000000000" pitchFamily="2" charset="2"/>
              <a:buChar char="ü"/>
            </a:pPr>
            <a:r>
              <a:rPr lang="fa-IR" sz="1600" kern="1200" dirty="0">
                <a:solidFill>
                  <a:prstClr val="black"/>
                </a:solidFill>
                <a:latin typeface="Calibri" panose="020F0502020204030204"/>
                <a:cs typeface="B Mitra" panose="00000400000000000000" pitchFamily="2" charset="-78"/>
              </a:rPr>
              <a:t>دانستن ویژگی های شخصیتی فردی کمک می کند تا درباره ویژگی های فردی که می خواهید با او ازدواج کنید راحت تر تصمیم بگیرید. شخصیت بعضی  افراد به گونه ای است که </a:t>
            </a:r>
            <a:r>
              <a:rPr lang="fa-IR" sz="1600" kern="1200" dirty="0" smtClean="0">
                <a:solidFill>
                  <a:prstClr val="black"/>
                </a:solidFill>
                <a:latin typeface="Calibri" panose="020F0502020204030204"/>
                <a:cs typeface="B Mitra" panose="00000400000000000000" pitchFamily="2" charset="-78"/>
              </a:rPr>
              <a:t>دارای </a:t>
            </a:r>
            <a:r>
              <a:rPr lang="fa-IR" sz="1600" kern="1200" dirty="0">
                <a:solidFill>
                  <a:prstClr val="black"/>
                </a:solidFill>
                <a:latin typeface="Calibri" panose="020F0502020204030204"/>
                <a:cs typeface="B Mitra" panose="00000400000000000000" pitchFamily="2" charset="-78"/>
              </a:rPr>
              <a:t>حساسیت بسیار بالایی هستند.(دانشمندان معتقدند افراد بسیار حساس ژن های این خصوصیت را از والدینشان به ارث برده اند.) دانستن این نکات در </a:t>
            </a:r>
            <a:r>
              <a:rPr lang="fa-IR" sz="1600" kern="1200" dirty="0" smtClean="0">
                <a:solidFill>
                  <a:prstClr val="black"/>
                </a:solidFill>
                <a:latin typeface="Calibri" panose="020F0502020204030204"/>
                <a:cs typeface="B Mitra" panose="00000400000000000000" pitchFamily="2" charset="-78"/>
              </a:rPr>
              <a:t>تصمیم </a:t>
            </a:r>
            <a:r>
              <a:rPr lang="fa-IR" sz="1600" kern="1200" dirty="0">
                <a:solidFill>
                  <a:prstClr val="black"/>
                </a:solidFill>
                <a:latin typeface="Calibri" panose="020F0502020204030204"/>
                <a:cs typeface="B Mitra" panose="00000400000000000000" pitchFamily="2" charset="-78"/>
              </a:rPr>
              <a:t>گیری موثر است.</a:t>
            </a:r>
            <a:endParaRPr lang="en-US" sz="1600" kern="1200" dirty="0">
              <a:solidFill>
                <a:prstClr val="black"/>
              </a:solidFill>
              <a:latin typeface="Calibri" panose="020F0502020204030204"/>
              <a:cs typeface="B Mitra" panose="00000400000000000000" pitchFamily="2" charset="-78"/>
            </a:endParaRPr>
          </a:p>
        </p:txBody>
      </p:sp>
      <p:sp>
        <p:nvSpPr>
          <p:cNvPr id="11" name="Title 1"/>
          <p:cNvSpPr txBox="1">
            <a:spLocks/>
          </p:cNvSpPr>
          <p:nvPr/>
        </p:nvSpPr>
        <p:spPr>
          <a:xfrm>
            <a:off x="2287405" y="110015"/>
            <a:ext cx="5601070" cy="1286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uClrTx/>
              <a:buFontTx/>
            </a:pPr>
            <a:r>
              <a:rPr lang="fa-IR" smtClean="0">
                <a:cs typeface="B Mitra" panose="00000400000000000000" pitchFamily="2" charset="-78"/>
              </a:rPr>
              <a:t>برای همدیگر ساخته شده ایم؟</a:t>
            </a:r>
            <a:endParaRPr lang="en-US" dirty="0">
              <a:cs typeface="B Mitra"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6" name="Google Shape;286;p33"/>
          <p:cNvPicPr preferRelativeResize="0"/>
          <p:nvPr/>
        </p:nvPicPr>
        <p:blipFill>
          <a:blip r:embed="rId3">
            <a:alphaModFix/>
          </a:blip>
          <a:stretch>
            <a:fillRect/>
          </a:stretch>
        </p:blipFill>
        <p:spPr>
          <a:xfrm>
            <a:off x="7801649" y="0"/>
            <a:ext cx="2061301" cy="1381946"/>
          </a:xfrm>
          <a:prstGeom prst="rect">
            <a:avLst/>
          </a:prstGeom>
          <a:noFill/>
          <a:ln>
            <a:noFill/>
          </a:ln>
        </p:spPr>
      </p:pic>
      <p:sp>
        <p:nvSpPr>
          <p:cNvPr id="287" name="Google Shape;287;p33"/>
          <p:cNvSpPr/>
          <p:nvPr/>
        </p:nvSpPr>
        <p:spPr>
          <a:xfrm>
            <a:off x="7888475" y="124206"/>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endParaRPr/>
          </a:p>
        </p:txBody>
      </p:sp>
      <p:sp>
        <p:nvSpPr>
          <p:cNvPr id="5" name="Rectangle 4"/>
          <p:cNvSpPr/>
          <p:nvPr/>
        </p:nvSpPr>
        <p:spPr>
          <a:xfrm>
            <a:off x="878890" y="1740023"/>
            <a:ext cx="7732450" cy="3234219"/>
          </a:xfrm>
          <a:prstGeom prst="rect">
            <a:avLst/>
          </a:prstGeom>
        </p:spPr>
        <p:txBody>
          <a:bodyPr wrap="square">
            <a:spAutoFit/>
          </a:bodyPr>
          <a:lstStyle/>
          <a:p>
            <a:pPr marL="228600" lvl="0" indent="-228600" algn="r" rtl="1">
              <a:lnSpc>
                <a:spcPct val="90000"/>
              </a:lnSpc>
              <a:spcBef>
                <a:spcPts val="1000"/>
              </a:spcBef>
              <a:buClrTx/>
              <a:buFont typeface="Arial" panose="020B0604020202020204" pitchFamily="34" charset="0"/>
              <a:buChar char="•"/>
            </a:pPr>
            <a:r>
              <a:rPr lang="fa-IR" sz="2000" kern="1200" dirty="0">
                <a:solidFill>
                  <a:srgbClr val="C00000"/>
                </a:solidFill>
                <a:latin typeface="Calibri" panose="020F0502020204030204"/>
                <a:cs typeface="B Mitra" panose="00000400000000000000" pitchFamily="2" charset="-78"/>
              </a:rPr>
              <a:t>آشنایی با مشکلات دوران کودکی</a:t>
            </a:r>
          </a:p>
          <a:p>
            <a:pPr marL="228600" lvl="0" indent="-228600" algn="just" rtl="1">
              <a:lnSpc>
                <a:spcPct val="90000"/>
              </a:lnSpc>
              <a:spcBef>
                <a:spcPts val="1000"/>
              </a:spcBef>
              <a:buClrTx/>
              <a:buFont typeface="Wingdings" panose="05000000000000000000" pitchFamily="2" charset="2"/>
              <a:buChar char="ü"/>
            </a:pPr>
            <a:r>
              <a:rPr lang="fa-IR" sz="2000" kern="1200" dirty="0">
                <a:solidFill>
                  <a:prstClr val="black"/>
                </a:solidFill>
                <a:latin typeface="Calibri" panose="020F0502020204030204"/>
                <a:cs typeface="B Mitra" panose="00000400000000000000" pitchFamily="2" charset="-78"/>
              </a:rPr>
              <a:t>یکی از متداول ترین مسایلی که سبب بروز مشکل در ازدواج می شود تجربه آزار فیزیکی، روانی و جنسی در یک یا هر دو همسر است. اگر دریافتید همسر آینده تان در کودکی آزار و اذیت شده، او را تشویق کنید که با همدیگر به مشاور، روانشناس یا روانپزشک مراجعه کنید و از آن ها کمک بگیرید.</a:t>
            </a:r>
          </a:p>
          <a:p>
            <a:pPr marL="228600" lvl="0" indent="-228600" algn="just" rtl="1">
              <a:lnSpc>
                <a:spcPct val="90000"/>
              </a:lnSpc>
              <a:spcBef>
                <a:spcPts val="1000"/>
              </a:spcBef>
              <a:buClrTx/>
              <a:buFont typeface="Arial" panose="020B0604020202020204" pitchFamily="34" charset="0"/>
              <a:buChar char="•"/>
            </a:pPr>
            <a:r>
              <a:rPr lang="fa-IR" sz="2000" kern="1200" dirty="0">
                <a:solidFill>
                  <a:srgbClr val="C00000"/>
                </a:solidFill>
                <a:latin typeface="Calibri" panose="020F0502020204030204"/>
                <a:cs typeface="B Mitra" panose="00000400000000000000" pitchFamily="2" charset="-78"/>
              </a:rPr>
              <a:t>نقاط ضعف و قوت تان رابشناسید.</a:t>
            </a:r>
          </a:p>
          <a:p>
            <a:pPr marL="228600" lvl="0" indent="-228600" algn="just" rtl="1">
              <a:lnSpc>
                <a:spcPct val="90000"/>
              </a:lnSpc>
              <a:spcBef>
                <a:spcPts val="1000"/>
              </a:spcBef>
              <a:buClrTx/>
              <a:buFont typeface="Wingdings" panose="05000000000000000000" pitchFamily="2" charset="2"/>
              <a:buChar char="ü"/>
            </a:pPr>
            <a:r>
              <a:rPr lang="fa-IR" sz="2000" kern="1200" dirty="0">
                <a:solidFill>
                  <a:prstClr val="black"/>
                </a:solidFill>
                <a:latin typeface="Calibri" panose="020F0502020204030204"/>
                <a:cs typeface="B Mitra" panose="00000400000000000000" pitchFamily="2" charset="-78"/>
              </a:rPr>
              <a:t>پیش از ازدواج </a:t>
            </a:r>
            <a:r>
              <a:rPr lang="fa-IR" sz="2000" kern="1200" dirty="0" smtClean="0">
                <a:solidFill>
                  <a:prstClr val="black"/>
                </a:solidFill>
                <a:latin typeface="Calibri" panose="020F0502020204030204"/>
                <a:cs typeface="B Mitra" panose="00000400000000000000" pitchFamily="2" charset="-78"/>
              </a:rPr>
              <a:t>وقتی </a:t>
            </a:r>
            <a:r>
              <a:rPr lang="fa-IR" sz="2000" kern="1200" dirty="0">
                <a:solidFill>
                  <a:prstClr val="black"/>
                </a:solidFill>
                <a:latin typeface="Calibri" panose="020F0502020204030204"/>
                <a:cs typeface="B Mitra" panose="00000400000000000000" pitchFamily="2" charset="-78"/>
              </a:rPr>
              <a:t>را برای شناسایی نقاط ضعف و قوت تان صرف کنید. اگر دچار ضعف هایی هستید آنها را مرتفع کنید.</a:t>
            </a:r>
          </a:p>
          <a:p>
            <a:pPr marL="228600" lvl="0" indent="-228600" algn="just" rtl="1">
              <a:lnSpc>
                <a:spcPct val="90000"/>
              </a:lnSpc>
              <a:spcBef>
                <a:spcPts val="1000"/>
              </a:spcBef>
              <a:buClrTx/>
              <a:buFont typeface="Arial" panose="020B0604020202020204" pitchFamily="34" charset="0"/>
              <a:buChar char="•"/>
            </a:pPr>
            <a:r>
              <a:rPr lang="fa-IR" sz="2000" kern="1200" dirty="0">
                <a:solidFill>
                  <a:srgbClr val="C00000"/>
                </a:solidFill>
                <a:latin typeface="Calibri" panose="020F0502020204030204"/>
                <a:cs typeface="B Mitra" panose="00000400000000000000" pitchFamily="2" charset="-78"/>
              </a:rPr>
              <a:t>نیازهایتان را شناسایی کرده اید؟</a:t>
            </a:r>
          </a:p>
          <a:p>
            <a:pPr marL="228600" lvl="0" indent="-228600" algn="just" rtl="1">
              <a:lnSpc>
                <a:spcPct val="90000"/>
              </a:lnSpc>
              <a:spcBef>
                <a:spcPts val="1000"/>
              </a:spcBef>
              <a:buClrTx/>
              <a:buFont typeface="Wingdings" panose="05000000000000000000" pitchFamily="2" charset="2"/>
              <a:buChar char="ü"/>
            </a:pPr>
            <a:r>
              <a:rPr lang="fa-IR" sz="2000" kern="1200" dirty="0">
                <a:solidFill>
                  <a:prstClr val="black"/>
                </a:solidFill>
                <a:latin typeface="Calibri" panose="020F0502020204030204"/>
                <a:cs typeface="B Mitra" panose="00000400000000000000" pitchFamily="2" charset="-78"/>
              </a:rPr>
              <a:t>یکی از اهداف ازدواج تحقق نیازهای زوجین است، آگاه شدن از محدوده نیازها برایتان سودمند است.</a:t>
            </a:r>
          </a:p>
        </p:txBody>
      </p:sp>
      <p:sp>
        <p:nvSpPr>
          <p:cNvPr id="11" name="Title 1"/>
          <p:cNvSpPr txBox="1">
            <a:spLocks/>
          </p:cNvSpPr>
          <p:nvPr/>
        </p:nvSpPr>
        <p:spPr>
          <a:xfrm>
            <a:off x="2287405" y="110015"/>
            <a:ext cx="5601070" cy="1286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buClrTx/>
              <a:buFontTx/>
              <a:buNone/>
            </a:pPr>
            <a:r>
              <a:rPr lang="fa-IR" smtClean="0">
                <a:solidFill>
                  <a:srgbClr val="000000"/>
                </a:solidFill>
                <a:cs typeface="B Mitra" panose="00000400000000000000" pitchFamily="2" charset="-78"/>
              </a:rPr>
              <a:t>برای همدیگر ساخته شده ایم؟</a:t>
            </a:r>
            <a:endParaRPr lang="en-US" dirty="0">
              <a:solidFill>
                <a:srgbClr val="000000"/>
              </a:solidFill>
              <a:cs typeface="B Mitra" panose="00000400000000000000" pitchFamily="2" charset="-78"/>
            </a:endParaRPr>
          </a:p>
        </p:txBody>
      </p:sp>
    </p:spTree>
    <p:extLst>
      <p:ext uri="{BB962C8B-B14F-4D97-AF65-F5344CB8AC3E}">
        <p14:creationId xmlns:p14="http://schemas.microsoft.com/office/powerpoint/2010/main" val="393712189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4"/>
          <p:cNvSpPr txBox="1">
            <a:spLocks noGrp="1"/>
          </p:cNvSpPr>
          <p:nvPr>
            <p:ph type="title"/>
          </p:nvPr>
        </p:nvSpPr>
        <p:spPr>
          <a:xfrm>
            <a:off x="2592280" y="813750"/>
            <a:ext cx="4934344" cy="1080900"/>
          </a:xfrm>
          <a:prstGeom prst="rect">
            <a:avLst/>
          </a:prstGeom>
        </p:spPr>
        <p:txBody>
          <a:bodyPr spcFirstLastPara="1" wrap="square" lIns="91425" tIns="91425" rIns="91425" bIns="91425" anchor="ctr" anchorCtr="0">
            <a:noAutofit/>
          </a:bodyPr>
          <a:lstStyle/>
          <a:p>
            <a:pPr lvl="0" algn="r" rtl="1"/>
            <a:r>
              <a:rPr lang="fa-IR" sz="3200" b="0" dirty="0">
                <a:cs typeface="B Mitra" panose="00000400000000000000" pitchFamily="2" charset="-78"/>
              </a:rPr>
              <a:t>نیازهایتان را اولویت بندی کنید.</a:t>
            </a:r>
            <a:endParaRPr sz="3200" b="0" dirty="0"/>
          </a:p>
        </p:txBody>
      </p:sp>
      <p:sp>
        <p:nvSpPr>
          <p:cNvPr id="293" name="Google Shape;293;p34"/>
          <p:cNvSpPr txBox="1">
            <a:spLocks noGrp="1"/>
          </p:cNvSpPr>
          <p:nvPr>
            <p:ph type="subTitle" idx="1"/>
          </p:nvPr>
        </p:nvSpPr>
        <p:spPr>
          <a:xfrm>
            <a:off x="1358284" y="1700399"/>
            <a:ext cx="5788240" cy="2294553"/>
          </a:xfrm>
          <a:prstGeom prst="rect">
            <a:avLst/>
          </a:prstGeom>
        </p:spPr>
        <p:txBody>
          <a:bodyPr spcFirstLastPara="1" wrap="square" lIns="91425" tIns="91425" rIns="91425" bIns="91425" anchor="t" anchorCtr="0">
            <a:noAutofit/>
          </a:bodyPr>
          <a:lstStyle/>
          <a:p>
            <a:pPr algn="r" rtl="1"/>
            <a:r>
              <a:rPr lang="fa-IR" sz="2000" b="1" dirty="0">
                <a:solidFill>
                  <a:srgbClr val="C00000"/>
                </a:solidFill>
                <a:cs typeface="B Mitra" panose="00000400000000000000" pitchFamily="2" charset="-78"/>
              </a:rPr>
              <a:t>نیازهای امنیتی</a:t>
            </a:r>
          </a:p>
          <a:p>
            <a:pPr marL="0" indent="0" algn="r" rtl="1"/>
            <a:r>
              <a:rPr lang="fa-IR" sz="2000" dirty="0">
                <a:cs typeface="B Mitra" panose="00000400000000000000" pitchFamily="2" charset="-78"/>
              </a:rPr>
              <a:t>نیاز به ایمنی و امنیت( جسمی و مالی)</a:t>
            </a:r>
          </a:p>
          <a:p>
            <a:pPr algn="r" rtl="1"/>
            <a:r>
              <a:rPr lang="fa-IR" sz="2000" b="1" dirty="0">
                <a:solidFill>
                  <a:srgbClr val="C00000"/>
                </a:solidFill>
                <a:cs typeface="B Mitra" panose="00000400000000000000" pitchFamily="2" charset="-78"/>
              </a:rPr>
              <a:t>نیازهای دلبستگی</a:t>
            </a:r>
          </a:p>
          <a:p>
            <a:pPr marL="0" indent="0" algn="r" rtl="1"/>
            <a:r>
              <a:rPr lang="fa-IR" sz="2000" dirty="0">
                <a:cs typeface="B Mitra" panose="00000400000000000000" pitchFamily="2" charset="-78"/>
              </a:rPr>
              <a:t>نیاز به درک شدن، دریافت عشق و حمایت همسر</a:t>
            </a:r>
          </a:p>
          <a:p>
            <a:pPr algn="r" rtl="1"/>
            <a:r>
              <a:rPr lang="fa-IR" sz="2000" b="1" dirty="0">
                <a:solidFill>
                  <a:srgbClr val="C00000"/>
                </a:solidFill>
                <a:cs typeface="B Mitra" panose="00000400000000000000" pitchFamily="2" charset="-78"/>
              </a:rPr>
              <a:t>نیازهای صمیمیت</a:t>
            </a:r>
          </a:p>
          <a:p>
            <a:pPr marL="0" indent="0" algn="r" rtl="1"/>
            <a:r>
              <a:rPr lang="fa-IR" sz="2000" dirty="0">
                <a:cs typeface="B Mitra" panose="00000400000000000000" pitchFamily="2" charset="-78"/>
              </a:rPr>
              <a:t>نیاز به درمیان گذاشتن راه های آسیب زننده به صمیمیت</a:t>
            </a:r>
          </a:p>
          <a:p>
            <a:pPr algn="r" rtl="1"/>
            <a:r>
              <a:rPr lang="fa-IR" sz="2000" b="1" dirty="0">
                <a:solidFill>
                  <a:srgbClr val="C00000"/>
                </a:solidFill>
                <a:cs typeface="B Mitra" panose="00000400000000000000" pitchFamily="2" charset="-78"/>
              </a:rPr>
              <a:t>نیازهای عاطفی</a:t>
            </a:r>
          </a:p>
          <a:p>
            <a:pPr marL="0" indent="0" algn="r" rtl="1"/>
            <a:r>
              <a:rPr lang="fa-IR" sz="2000" dirty="0">
                <a:cs typeface="B Mitra" panose="00000400000000000000" pitchFamily="2" charset="-78"/>
              </a:rPr>
              <a:t>نیاز به تعامل مثبت روحی روانی</a:t>
            </a:r>
            <a:endParaRPr lang="en-US" sz="2000" dirty="0">
              <a:cs typeface="B Mitra" panose="00000400000000000000" pitchFamily="2" charset="-78"/>
            </a:endParaRPr>
          </a:p>
          <a:p>
            <a:pPr marL="0" lvl="0" indent="0" algn="l" rtl="0">
              <a:spcBef>
                <a:spcPts val="0"/>
              </a:spcBef>
              <a:spcAft>
                <a:spcPts val="0"/>
              </a:spcAft>
              <a:buNone/>
            </a:pPr>
            <a:endParaRPr dirty="0"/>
          </a:p>
        </p:txBody>
      </p:sp>
      <p:pic>
        <p:nvPicPr>
          <p:cNvPr id="294" name="Google Shape;294;p34"/>
          <p:cNvPicPr preferRelativeResize="0"/>
          <p:nvPr/>
        </p:nvPicPr>
        <p:blipFill>
          <a:blip r:embed="rId3">
            <a:alphaModFix/>
          </a:blip>
          <a:stretch>
            <a:fillRect/>
          </a:stretch>
        </p:blipFill>
        <p:spPr>
          <a:xfrm rot="6386636" flipH="1">
            <a:off x="5394317" y="1670336"/>
            <a:ext cx="5314218" cy="3220331"/>
          </a:xfrm>
          <a:prstGeom prst="rect">
            <a:avLst/>
          </a:prstGeom>
          <a:noFill/>
          <a:ln>
            <a:noFill/>
          </a:ln>
        </p:spPr>
      </p:pic>
      <p:sp>
        <p:nvSpPr>
          <p:cNvPr id="295" name="Google Shape;295;p34"/>
          <p:cNvSpPr/>
          <p:nvPr/>
        </p:nvSpPr>
        <p:spPr>
          <a:xfrm>
            <a:off x="7220650" y="1354200"/>
            <a:ext cx="1661559" cy="3852617"/>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1" name="Google Shape;301;p35"/>
          <p:cNvPicPr preferRelativeResize="0"/>
          <p:nvPr/>
        </p:nvPicPr>
        <p:blipFill>
          <a:blip r:embed="rId3">
            <a:alphaModFix/>
          </a:blip>
          <a:stretch>
            <a:fillRect/>
          </a:stretch>
        </p:blipFill>
        <p:spPr>
          <a:xfrm rot="-6333352">
            <a:off x="-1844623" y="116066"/>
            <a:ext cx="6932285" cy="4649427"/>
          </a:xfrm>
          <a:prstGeom prst="rect">
            <a:avLst/>
          </a:prstGeom>
          <a:noFill/>
          <a:ln>
            <a:noFill/>
          </a:ln>
        </p:spPr>
      </p:pic>
      <p:grpSp>
        <p:nvGrpSpPr>
          <p:cNvPr id="303" name="Google Shape;303;p35"/>
          <p:cNvGrpSpPr/>
          <p:nvPr/>
        </p:nvGrpSpPr>
        <p:grpSpPr>
          <a:xfrm>
            <a:off x="676555" y="456651"/>
            <a:ext cx="2414147" cy="4761444"/>
            <a:chOff x="2375975" y="2648850"/>
            <a:chExt cx="1226950" cy="2419925"/>
          </a:xfrm>
        </p:grpSpPr>
        <p:sp>
          <p:nvSpPr>
            <p:cNvPr id="304" name="Google Shape;304;p35"/>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35"/>
          <p:cNvSpPr/>
          <p:nvPr/>
        </p:nvSpPr>
        <p:spPr>
          <a:xfrm>
            <a:off x="272181" y="2837373"/>
            <a:ext cx="1515354" cy="2330869"/>
          </a:xfrm>
          <a:custGeom>
            <a:avLst/>
            <a:gdLst/>
            <a:ahLst/>
            <a:cxnLst/>
            <a:rect l="l" t="t" r="r" b="b"/>
            <a:pathLst>
              <a:path w="28768" h="44250" extrusionOk="0">
                <a:moveTo>
                  <a:pt x="5813" y="935"/>
                </a:moveTo>
                <a:cubicBezTo>
                  <a:pt x="6102" y="935"/>
                  <a:pt x="6544" y="1543"/>
                  <a:pt x="6724" y="1948"/>
                </a:cubicBezTo>
                <a:cubicBezTo>
                  <a:pt x="7001" y="2503"/>
                  <a:pt x="7209" y="3057"/>
                  <a:pt x="7486" y="3681"/>
                </a:cubicBezTo>
                <a:cubicBezTo>
                  <a:pt x="7902" y="4651"/>
                  <a:pt x="8180" y="5622"/>
                  <a:pt x="8457" y="6662"/>
                </a:cubicBezTo>
                <a:cubicBezTo>
                  <a:pt x="8249" y="6176"/>
                  <a:pt x="7972" y="5691"/>
                  <a:pt x="7625" y="5275"/>
                </a:cubicBezTo>
                <a:lnTo>
                  <a:pt x="7625" y="5275"/>
                </a:lnTo>
                <a:cubicBezTo>
                  <a:pt x="7833" y="6038"/>
                  <a:pt x="8110" y="6662"/>
                  <a:pt x="8526" y="7286"/>
                </a:cubicBezTo>
                <a:cubicBezTo>
                  <a:pt x="8596" y="7563"/>
                  <a:pt x="8734" y="7771"/>
                  <a:pt x="8803" y="7979"/>
                </a:cubicBezTo>
                <a:cubicBezTo>
                  <a:pt x="7071" y="6246"/>
                  <a:pt x="5615" y="4097"/>
                  <a:pt x="5546" y="1601"/>
                </a:cubicBezTo>
                <a:cubicBezTo>
                  <a:pt x="5546" y="1114"/>
                  <a:pt x="5657" y="935"/>
                  <a:pt x="5813" y="935"/>
                </a:cubicBezTo>
                <a:close/>
                <a:moveTo>
                  <a:pt x="2334" y="4102"/>
                </a:moveTo>
                <a:cubicBezTo>
                  <a:pt x="2606" y="4102"/>
                  <a:pt x="2904" y="4142"/>
                  <a:pt x="3119" y="4166"/>
                </a:cubicBezTo>
                <a:cubicBezTo>
                  <a:pt x="5060" y="4582"/>
                  <a:pt x="5961" y="6315"/>
                  <a:pt x="6793" y="7909"/>
                </a:cubicBezTo>
                <a:cubicBezTo>
                  <a:pt x="6655" y="7771"/>
                  <a:pt x="6516" y="7632"/>
                  <a:pt x="6377" y="7493"/>
                </a:cubicBezTo>
                <a:cubicBezTo>
                  <a:pt x="6308" y="7424"/>
                  <a:pt x="6308" y="7355"/>
                  <a:pt x="6239" y="7286"/>
                </a:cubicBezTo>
                <a:lnTo>
                  <a:pt x="6239" y="7286"/>
                </a:lnTo>
                <a:lnTo>
                  <a:pt x="6308" y="7424"/>
                </a:lnTo>
                <a:cubicBezTo>
                  <a:pt x="6169" y="7216"/>
                  <a:pt x="5961" y="7078"/>
                  <a:pt x="5823" y="6870"/>
                </a:cubicBezTo>
                <a:cubicBezTo>
                  <a:pt x="5762" y="6829"/>
                  <a:pt x="5719" y="6812"/>
                  <a:pt x="5690" y="6812"/>
                </a:cubicBezTo>
                <a:cubicBezTo>
                  <a:pt x="5621" y="6812"/>
                  <a:pt x="5635" y="6910"/>
                  <a:pt x="5684" y="7008"/>
                </a:cubicBezTo>
                <a:cubicBezTo>
                  <a:pt x="6239" y="7563"/>
                  <a:pt x="6724" y="8117"/>
                  <a:pt x="7209" y="8741"/>
                </a:cubicBezTo>
                <a:lnTo>
                  <a:pt x="7209" y="8811"/>
                </a:lnTo>
                <a:cubicBezTo>
                  <a:pt x="6031" y="8256"/>
                  <a:pt x="4922" y="7701"/>
                  <a:pt x="3813" y="7008"/>
                </a:cubicBezTo>
                <a:cubicBezTo>
                  <a:pt x="2981" y="6454"/>
                  <a:pt x="2357" y="5760"/>
                  <a:pt x="1802" y="4929"/>
                </a:cubicBezTo>
                <a:cubicBezTo>
                  <a:pt x="1394" y="4248"/>
                  <a:pt x="1818" y="4102"/>
                  <a:pt x="2334" y="4102"/>
                </a:cubicBezTo>
                <a:close/>
                <a:moveTo>
                  <a:pt x="1846" y="8866"/>
                </a:moveTo>
                <a:cubicBezTo>
                  <a:pt x="1915" y="8866"/>
                  <a:pt x="1993" y="8871"/>
                  <a:pt x="2080" y="8880"/>
                </a:cubicBezTo>
                <a:cubicBezTo>
                  <a:pt x="3189" y="9018"/>
                  <a:pt x="4298" y="9365"/>
                  <a:pt x="5338" y="9781"/>
                </a:cubicBezTo>
                <a:cubicBezTo>
                  <a:pt x="5961" y="9989"/>
                  <a:pt x="6585" y="10336"/>
                  <a:pt x="7140" y="10682"/>
                </a:cubicBezTo>
                <a:cubicBezTo>
                  <a:pt x="7625" y="11029"/>
                  <a:pt x="8110" y="11514"/>
                  <a:pt x="8526" y="11999"/>
                </a:cubicBezTo>
                <a:lnTo>
                  <a:pt x="6239" y="10890"/>
                </a:lnTo>
                <a:cubicBezTo>
                  <a:pt x="6169" y="10890"/>
                  <a:pt x="6100" y="10890"/>
                  <a:pt x="6169" y="10959"/>
                </a:cubicBezTo>
                <a:cubicBezTo>
                  <a:pt x="6863" y="11583"/>
                  <a:pt x="7694" y="12068"/>
                  <a:pt x="8526" y="12415"/>
                </a:cubicBezTo>
                <a:cubicBezTo>
                  <a:pt x="8803" y="12554"/>
                  <a:pt x="9081" y="12692"/>
                  <a:pt x="9427" y="12831"/>
                </a:cubicBezTo>
                <a:cubicBezTo>
                  <a:pt x="8911" y="13073"/>
                  <a:pt x="8414" y="13176"/>
                  <a:pt x="7933" y="13176"/>
                </a:cubicBezTo>
                <a:cubicBezTo>
                  <a:pt x="6349" y="13176"/>
                  <a:pt x="4950" y="12055"/>
                  <a:pt x="3674" y="11098"/>
                </a:cubicBezTo>
                <a:cubicBezTo>
                  <a:pt x="3189" y="10751"/>
                  <a:pt x="2703" y="10405"/>
                  <a:pt x="2218" y="10128"/>
                </a:cubicBezTo>
                <a:cubicBezTo>
                  <a:pt x="1571" y="9739"/>
                  <a:pt x="863" y="8866"/>
                  <a:pt x="1846" y="8866"/>
                </a:cubicBezTo>
                <a:close/>
                <a:moveTo>
                  <a:pt x="11715" y="3958"/>
                </a:moveTo>
                <a:cubicBezTo>
                  <a:pt x="12339" y="4998"/>
                  <a:pt x="12824" y="6038"/>
                  <a:pt x="13240" y="7078"/>
                </a:cubicBezTo>
                <a:cubicBezTo>
                  <a:pt x="13448" y="8672"/>
                  <a:pt x="13448" y="10197"/>
                  <a:pt x="13240" y="11791"/>
                </a:cubicBezTo>
                <a:cubicBezTo>
                  <a:pt x="13032" y="10682"/>
                  <a:pt x="12824" y="9573"/>
                  <a:pt x="12685" y="8533"/>
                </a:cubicBezTo>
                <a:cubicBezTo>
                  <a:pt x="12685" y="8475"/>
                  <a:pt x="12648" y="8453"/>
                  <a:pt x="12605" y="8453"/>
                </a:cubicBezTo>
                <a:cubicBezTo>
                  <a:pt x="12547" y="8453"/>
                  <a:pt x="12477" y="8493"/>
                  <a:pt x="12477" y="8533"/>
                </a:cubicBezTo>
                <a:cubicBezTo>
                  <a:pt x="12616" y="10197"/>
                  <a:pt x="12893" y="11861"/>
                  <a:pt x="13032" y="13524"/>
                </a:cubicBezTo>
                <a:cubicBezTo>
                  <a:pt x="11784" y="11306"/>
                  <a:pt x="11160" y="8741"/>
                  <a:pt x="11160" y="6176"/>
                </a:cubicBezTo>
                <a:cubicBezTo>
                  <a:pt x="11160" y="5414"/>
                  <a:pt x="11368" y="4651"/>
                  <a:pt x="11715" y="3958"/>
                </a:cubicBezTo>
                <a:close/>
                <a:moveTo>
                  <a:pt x="5803" y="16513"/>
                </a:moveTo>
                <a:cubicBezTo>
                  <a:pt x="6277" y="16513"/>
                  <a:pt x="6751" y="16582"/>
                  <a:pt x="7209" y="16713"/>
                </a:cubicBezTo>
                <a:cubicBezTo>
                  <a:pt x="8596" y="17198"/>
                  <a:pt x="9913" y="17753"/>
                  <a:pt x="11160" y="18446"/>
                </a:cubicBezTo>
                <a:cubicBezTo>
                  <a:pt x="10328" y="18307"/>
                  <a:pt x="9427" y="18238"/>
                  <a:pt x="8526" y="18099"/>
                </a:cubicBezTo>
                <a:cubicBezTo>
                  <a:pt x="8388" y="18099"/>
                  <a:pt x="8388" y="18238"/>
                  <a:pt x="8526" y="18307"/>
                </a:cubicBezTo>
                <a:cubicBezTo>
                  <a:pt x="9566" y="18446"/>
                  <a:pt x="10675" y="18584"/>
                  <a:pt x="11784" y="18862"/>
                </a:cubicBezTo>
                <a:cubicBezTo>
                  <a:pt x="11923" y="18862"/>
                  <a:pt x="12061" y="18931"/>
                  <a:pt x="12200" y="19000"/>
                </a:cubicBezTo>
                <a:cubicBezTo>
                  <a:pt x="11565" y="19522"/>
                  <a:pt x="10766" y="19732"/>
                  <a:pt x="9918" y="19732"/>
                </a:cubicBezTo>
                <a:cubicBezTo>
                  <a:pt x="8175" y="19732"/>
                  <a:pt x="6226" y="18846"/>
                  <a:pt x="5060" y="17961"/>
                </a:cubicBezTo>
                <a:lnTo>
                  <a:pt x="5130" y="17961"/>
                </a:lnTo>
                <a:cubicBezTo>
                  <a:pt x="4922" y="17753"/>
                  <a:pt x="3951" y="16921"/>
                  <a:pt x="4228" y="16782"/>
                </a:cubicBezTo>
                <a:cubicBezTo>
                  <a:pt x="4741" y="16599"/>
                  <a:pt x="5272" y="16513"/>
                  <a:pt x="5803" y="16513"/>
                </a:cubicBezTo>
                <a:close/>
                <a:moveTo>
                  <a:pt x="17688" y="11076"/>
                </a:moveTo>
                <a:cubicBezTo>
                  <a:pt x="18453" y="11076"/>
                  <a:pt x="18865" y="15508"/>
                  <a:pt x="18924" y="16158"/>
                </a:cubicBezTo>
                <a:cubicBezTo>
                  <a:pt x="18993" y="18307"/>
                  <a:pt x="18231" y="20248"/>
                  <a:pt x="17746" y="22258"/>
                </a:cubicBezTo>
                <a:cubicBezTo>
                  <a:pt x="17953" y="20387"/>
                  <a:pt x="17953" y="18446"/>
                  <a:pt x="18023" y="16644"/>
                </a:cubicBezTo>
                <a:cubicBezTo>
                  <a:pt x="18023" y="16574"/>
                  <a:pt x="17953" y="16540"/>
                  <a:pt x="17884" y="16540"/>
                </a:cubicBezTo>
                <a:cubicBezTo>
                  <a:pt x="17815" y="16540"/>
                  <a:pt x="17746" y="16574"/>
                  <a:pt x="17746" y="16644"/>
                </a:cubicBezTo>
                <a:cubicBezTo>
                  <a:pt x="17607" y="18376"/>
                  <a:pt x="17399" y="20109"/>
                  <a:pt x="17191" y="21842"/>
                </a:cubicBezTo>
                <a:cubicBezTo>
                  <a:pt x="15943" y="18307"/>
                  <a:pt x="15458" y="15118"/>
                  <a:pt x="17260" y="11514"/>
                </a:cubicBezTo>
                <a:cubicBezTo>
                  <a:pt x="17413" y="11208"/>
                  <a:pt x="17556" y="11076"/>
                  <a:pt x="17688" y="11076"/>
                </a:cubicBezTo>
                <a:close/>
                <a:moveTo>
                  <a:pt x="8659" y="24054"/>
                </a:moveTo>
                <a:cubicBezTo>
                  <a:pt x="9674" y="24054"/>
                  <a:pt x="10714" y="24244"/>
                  <a:pt x="11646" y="24477"/>
                </a:cubicBezTo>
                <a:cubicBezTo>
                  <a:pt x="12963" y="24892"/>
                  <a:pt x="14141" y="25447"/>
                  <a:pt x="15250" y="26209"/>
                </a:cubicBezTo>
                <a:cubicBezTo>
                  <a:pt x="14280" y="26002"/>
                  <a:pt x="13240" y="26002"/>
                  <a:pt x="12547" y="25863"/>
                </a:cubicBezTo>
                <a:cubicBezTo>
                  <a:pt x="12339" y="25863"/>
                  <a:pt x="12339" y="26071"/>
                  <a:pt x="12547" y="26140"/>
                </a:cubicBezTo>
                <a:cubicBezTo>
                  <a:pt x="13517" y="26209"/>
                  <a:pt x="14488" y="26417"/>
                  <a:pt x="15458" y="26695"/>
                </a:cubicBezTo>
                <a:cubicBezTo>
                  <a:pt x="15666" y="26764"/>
                  <a:pt x="15874" y="26833"/>
                  <a:pt x="16082" y="26903"/>
                </a:cubicBezTo>
                <a:cubicBezTo>
                  <a:pt x="15282" y="27399"/>
                  <a:pt x="14483" y="27588"/>
                  <a:pt x="13688" y="27588"/>
                </a:cubicBezTo>
                <a:cubicBezTo>
                  <a:pt x="12484" y="27588"/>
                  <a:pt x="11290" y="27154"/>
                  <a:pt x="10121" y="26695"/>
                </a:cubicBezTo>
                <a:cubicBezTo>
                  <a:pt x="9289" y="26417"/>
                  <a:pt x="8526" y="26002"/>
                  <a:pt x="7764" y="25655"/>
                </a:cubicBezTo>
                <a:cubicBezTo>
                  <a:pt x="7625" y="25516"/>
                  <a:pt x="6169" y="24615"/>
                  <a:pt x="6377" y="24477"/>
                </a:cubicBezTo>
                <a:cubicBezTo>
                  <a:pt x="7079" y="24171"/>
                  <a:pt x="7862" y="24054"/>
                  <a:pt x="8659" y="24054"/>
                </a:cubicBezTo>
                <a:close/>
                <a:moveTo>
                  <a:pt x="23472" y="18813"/>
                </a:moveTo>
                <a:cubicBezTo>
                  <a:pt x="23745" y="18813"/>
                  <a:pt x="24019" y="19135"/>
                  <a:pt x="24261" y="19971"/>
                </a:cubicBezTo>
                <a:cubicBezTo>
                  <a:pt x="24608" y="21288"/>
                  <a:pt x="24677" y="22674"/>
                  <a:pt x="24539" y="23991"/>
                </a:cubicBezTo>
                <a:cubicBezTo>
                  <a:pt x="24261" y="26140"/>
                  <a:pt x="23499" y="28220"/>
                  <a:pt x="22390" y="30091"/>
                </a:cubicBezTo>
                <a:cubicBezTo>
                  <a:pt x="22736" y="28150"/>
                  <a:pt x="23014" y="26209"/>
                  <a:pt x="23083" y="24269"/>
                </a:cubicBezTo>
                <a:cubicBezTo>
                  <a:pt x="23083" y="24165"/>
                  <a:pt x="23014" y="24113"/>
                  <a:pt x="22944" y="24113"/>
                </a:cubicBezTo>
                <a:cubicBezTo>
                  <a:pt x="22875" y="24113"/>
                  <a:pt x="22806" y="24165"/>
                  <a:pt x="22806" y="24269"/>
                </a:cubicBezTo>
                <a:cubicBezTo>
                  <a:pt x="22598" y="26487"/>
                  <a:pt x="22182" y="28705"/>
                  <a:pt x="21419" y="30854"/>
                </a:cubicBezTo>
                <a:cubicBezTo>
                  <a:pt x="21350" y="29259"/>
                  <a:pt x="21142" y="27734"/>
                  <a:pt x="21073" y="26140"/>
                </a:cubicBezTo>
                <a:cubicBezTo>
                  <a:pt x="21142" y="24199"/>
                  <a:pt x="21558" y="22258"/>
                  <a:pt x="22321" y="20456"/>
                </a:cubicBezTo>
                <a:cubicBezTo>
                  <a:pt x="22617" y="19609"/>
                  <a:pt x="23043" y="18813"/>
                  <a:pt x="23472" y="18813"/>
                </a:cubicBezTo>
                <a:close/>
                <a:moveTo>
                  <a:pt x="12537" y="30942"/>
                </a:moveTo>
                <a:cubicBezTo>
                  <a:pt x="14751" y="30942"/>
                  <a:pt x="16535" y="32606"/>
                  <a:pt x="18161" y="34112"/>
                </a:cubicBezTo>
                <a:cubicBezTo>
                  <a:pt x="17538" y="33904"/>
                  <a:pt x="16914" y="33696"/>
                  <a:pt x="16221" y="33557"/>
                </a:cubicBezTo>
                <a:cubicBezTo>
                  <a:pt x="16082" y="33557"/>
                  <a:pt x="16013" y="33696"/>
                  <a:pt x="16151" y="33765"/>
                </a:cubicBezTo>
                <a:cubicBezTo>
                  <a:pt x="17122" y="34042"/>
                  <a:pt x="18092" y="34458"/>
                  <a:pt x="18993" y="34944"/>
                </a:cubicBezTo>
                <a:cubicBezTo>
                  <a:pt x="19201" y="35082"/>
                  <a:pt x="19409" y="35290"/>
                  <a:pt x="19617" y="35429"/>
                </a:cubicBezTo>
                <a:cubicBezTo>
                  <a:pt x="19047" y="35556"/>
                  <a:pt x="18470" y="35618"/>
                  <a:pt x="17895" y="35618"/>
                </a:cubicBezTo>
                <a:cubicBezTo>
                  <a:pt x="16582" y="35618"/>
                  <a:pt x="15277" y="35293"/>
                  <a:pt x="14072" y="34666"/>
                </a:cubicBezTo>
                <a:cubicBezTo>
                  <a:pt x="13171" y="34181"/>
                  <a:pt x="12339" y="33557"/>
                  <a:pt x="11576" y="32795"/>
                </a:cubicBezTo>
                <a:cubicBezTo>
                  <a:pt x="11299" y="32517"/>
                  <a:pt x="11022" y="32171"/>
                  <a:pt x="10744" y="31824"/>
                </a:cubicBezTo>
                <a:cubicBezTo>
                  <a:pt x="10190" y="31131"/>
                  <a:pt x="11022" y="31131"/>
                  <a:pt x="11507" y="31062"/>
                </a:cubicBezTo>
                <a:cubicBezTo>
                  <a:pt x="11861" y="30980"/>
                  <a:pt x="12204" y="30942"/>
                  <a:pt x="12537" y="30942"/>
                </a:cubicBezTo>
                <a:close/>
                <a:moveTo>
                  <a:pt x="27837" y="28844"/>
                </a:moveTo>
                <a:cubicBezTo>
                  <a:pt x="28130" y="28844"/>
                  <a:pt x="28074" y="30653"/>
                  <a:pt x="28074" y="30715"/>
                </a:cubicBezTo>
                <a:lnTo>
                  <a:pt x="28074" y="30784"/>
                </a:lnTo>
                <a:cubicBezTo>
                  <a:pt x="28005" y="31963"/>
                  <a:pt x="27727" y="33072"/>
                  <a:pt x="27173" y="34112"/>
                </a:cubicBezTo>
                <a:cubicBezTo>
                  <a:pt x="26618" y="35013"/>
                  <a:pt x="25856" y="35845"/>
                  <a:pt x="24885" y="36330"/>
                </a:cubicBezTo>
                <a:cubicBezTo>
                  <a:pt x="25371" y="35567"/>
                  <a:pt x="25717" y="34597"/>
                  <a:pt x="25856" y="33696"/>
                </a:cubicBezTo>
                <a:cubicBezTo>
                  <a:pt x="25821" y="33592"/>
                  <a:pt x="25752" y="33540"/>
                  <a:pt x="25691" y="33540"/>
                </a:cubicBezTo>
                <a:cubicBezTo>
                  <a:pt x="25630" y="33540"/>
                  <a:pt x="25579" y="33592"/>
                  <a:pt x="25579" y="33696"/>
                </a:cubicBezTo>
                <a:cubicBezTo>
                  <a:pt x="25371" y="34874"/>
                  <a:pt x="24816" y="35983"/>
                  <a:pt x="24054" y="36885"/>
                </a:cubicBezTo>
                <a:cubicBezTo>
                  <a:pt x="24331" y="35775"/>
                  <a:pt x="24539" y="34666"/>
                  <a:pt x="24885" y="33627"/>
                </a:cubicBezTo>
                <a:cubicBezTo>
                  <a:pt x="25440" y="31894"/>
                  <a:pt x="26410" y="30299"/>
                  <a:pt x="27727" y="28913"/>
                </a:cubicBezTo>
                <a:cubicBezTo>
                  <a:pt x="27768" y="28865"/>
                  <a:pt x="27805" y="28844"/>
                  <a:pt x="27837" y="28844"/>
                </a:cubicBezTo>
                <a:close/>
                <a:moveTo>
                  <a:pt x="5598" y="1"/>
                </a:moveTo>
                <a:cubicBezTo>
                  <a:pt x="5519" y="1"/>
                  <a:pt x="5450" y="60"/>
                  <a:pt x="5407" y="146"/>
                </a:cubicBezTo>
                <a:cubicBezTo>
                  <a:pt x="4436" y="3196"/>
                  <a:pt x="6585" y="7008"/>
                  <a:pt x="8873" y="8811"/>
                </a:cubicBezTo>
                <a:cubicBezTo>
                  <a:pt x="9081" y="9296"/>
                  <a:pt x="9219" y="9712"/>
                  <a:pt x="9289" y="10197"/>
                </a:cubicBezTo>
                <a:cubicBezTo>
                  <a:pt x="9358" y="10543"/>
                  <a:pt x="9427" y="10890"/>
                  <a:pt x="9497" y="11167"/>
                </a:cubicBezTo>
                <a:cubicBezTo>
                  <a:pt x="8942" y="10474"/>
                  <a:pt x="8388" y="9781"/>
                  <a:pt x="7764" y="9088"/>
                </a:cubicBezTo>
                <a:cubicBezTo>
                  <a:pt x="7556" y="7632"/>
                  <a:pt x="6308" y="6107"/>
                  <a:pt x="5338" y="5137"/>
                </a:cubicBezTo>
                <a:cubicBezTo>
                  <a:pt x="4536" y="4234"/>
                  <a:pt x="3407" y="3731"/>
                  <a:pt x="2267" y="3731"/>
                </a:cubicBezTo>
                <a:cubicBezTo>
                  <a:pt x="1831" y="3731"/>
                  <a:pt x="1393" y="3805"/>
                  <a:pt x="971" y="3958"/>
                </a:cubicBezTo>
                <a:cubicBezTo>
                  <a:pt x="901" y="4028"/>
                  <a:pt x="832" y="4166"/>
                  <a:pt x="901" y="4235"/>
                </a:cubicBezTo>
                <a:cubicBezTo>
                  <a:pt x="2149" y="6870"/>
                  <a:pt x="4644" y="8395"/>
                  <a:pt x="7348" y="9157"/>
                </a:cubicBezTo>
                <a:lnTo>
                  <a:pt x="7556" y="9504"/>
                </a:lnTo>
                <a:cubicBezTo>
                  <a:pt x="7590" y="9538"/>
                  <a:pt x="7642" y="9556"/>
                  <a:pt x="7694" y="9556"/>
                </a:cubicBezTo>
                <a:cubicBezTo>
                  <a:pt x="7746" y="9556"/>
                  <a:pt x="7798" y="9538"/>
                  <a:pt x="7833" y="9504"/>
                </a:cubicBezTo>
                <a:cubicBezTo>
                  <a:pt x="8457" y="10266"/>
                  <a:pt x="9011" y="11098"/>
                  <a:pt x="9635" y="11861"/>
                </a:cubicBezTo>
                <a:cubicBezTo>
                  <a:pt x="9635" y="11999"/>
                  <a:pt x="9705" y="12207"/>
                  <a:pt x="9774" y="12346"/>
                </a:cubicBezTo>
                <a:cubicBezTo>
                  <a:pt x="9774" y="12415"/>
                  <a:pt x="9913" y="12415"/>
                  <a:pt x="9982" y="12415"/>
                </a:cubicBezTo>
                <a:lnTo>
                  <a:pt x="10328" y="12970"/>
                </a:lnTo>
                <a:cubicBezTo>
                  <a:pt x="9982" y="12762"/>
                  <a:pt x="9635" y="12554"/>
                  <a:pt x="9358" y="12415"/>
                </a:cubicBezTo>
                <a:lnTo>
                  <a:pt x="8942" y="12207"/>
                </a:lnTo>
                <a:cubicBezTo>
                  <a:pt x="9011" y="12138"/>
                  <a:pt x="9011" y="12068"/>
                  <a:pt x="8942" y="11999"/>
                </a:cubicBezTo>
                <a:cubicBezTo>
                  <a:pt x="7833" y="10543"/>
                  <a:pt x="6308" y="9504"/>
                  <a:pt x="4506" y="9088"/>
                </a:cubicBezTo>
                <a:cubicBezTo>
                  <a:pt x="4023" y="8895"/>
                  <a:pt x="2668" y="8366"/>
                  <a:pt x="1702" y="8366"/>
                </a:cubicBezTo>
                <a:cubicBezTo>
                  <a:pt x="1279" y="8366"/>
                  <a:pt x="931" y="8467"/>
                  <a:pt x="763" y="8741"/>
                </a:cubicBezTo>
                <a:cubicBezTo>
                  <a:pt x="0" y="9850"/>
                  <a:pt x="2842" y="10959"/>
                  <a:pt x="3327" y="11375"/>
                </a:cubicBezTo>
                <a:cubicBezTo>
                  <a:pt x="4565" y="12304"/>
                  <a:pt x="6187" y="13540"/>
                  <a:pt x="7765" y="13540"/>
                </a:cubicBezTo>
                <a:cubicBezTo>
                  <a:pt x="8307" y="13540"/>
                  <a:pt x="8844" y="13394"/>
                  <a:pt x="9358" y="13039"/>
                </a:cubicBezTo>
                <a:cubicBezTo>
                  <a:pt x="9427" y="12970"/>
                  <a:pt x="9427" y="12970"/>
                  <a:pt x="9427" y="12900"/>
                </a:cubicBezTo>
                <a:lnTo>
                  <a:pt x="9913" y="13178"/>
                </a:lnTo>
                <a:cubicBezTo>
                  <a:pt x="10259" y="13386"/>
                  <a:pt x="10536" y="13663"/>
                  <a:pt x="10883" y="13871"/>
                </a:cubicBezTo>
                <a:cubicBezTo>
                  <a:pt x="11992" y="15673"/>
                  <a:pt x="13032" y="17475"/>
                  <a:pt x="13933" y="19347"/>
                </a:cubicBezTo>
                <a:cubicBezTo>
                  <a:pt x="13378" y="19070"/>
                  <a:pt x="12824" y="18862"/>
                  <a:pt x="12200" y="18723"/>
                </a:cubicBezTo>
                <a:cubicBezTo>
                  <a:pt x="12061" y="18654"/>
                  <a:pt x="11853" y="18584"/>
                  <a:pt x="11715" y="18584"/>
                </a:cubicBezTo>
                <a:cubicBezTo>
                  <a:pt x="11784" y="18515"/>
                  <a:pt x="11784" y="18376"/>
                  <a:pt x="11715" y="18307"/>
                </a:cubicBezTo>
                <a:cubicBezTo>
                  <a:pt x="10303" y="17047"/>
                  <a:pt x="7974" y="16043"/>
                  <a:pt x="5849" y="16043"/>
                </a:cubicBezTo>
                <a:cubicBezTo>
                  <a:pt x="5053" y="16043"/>
                  <a:pt x="4285" y="16184"/>
                  <a:pt x="3605" y="16505"/>
                </a:cubicBezTo>
                <a:cubicBezTo>
                  <a:pt x="3535" y="16505"/>
                  <a:pt x="3466" y="16713"/>
                  <a:pt x="3535" y="16782"/>
                </a:cubicBezTo>
                <a:cubicBezTo>
                  <a:pt x="4203" y="18594"/>
                  <a:pt x="7230" y="20175"/>
                  <a:pt x="9687" y="20175"/>
                </a:cubicBezTo>
                <a:cubicBezTo>
                  <a:pt x="10803" y="20175"/>
                  <a:pt x="11802" y="19849"/>
                  <a:pt x="12408" y="19070"/>
                </a:cubicBezTo>
                <a:cubicBezTo>
                  <a:pt x="12685" y="19139"/>
                  <a:pt x="12963" y="19278"/>
                  <a:pt x="13240" y="19416"/>
                </a:cubicBezTo>
                <a:cubicBezTo>
                  <a:pt x="13656" y="19694"/>
                  <a:pt x="14002" y="20109"/>
                  <a:pt x="14418" y="20387"/>
                </a:cubicBezTo>
                <a:cubicBezTo>
                  <a:pt x="14973" y="21565"/>
                  <a:pt x="15527" y="22744"/>
                  <a:pt x="16013" y="23922"/>
                </a:cubicBezTo>
                <a:cubicBezTo>
                  <a:pt x="16221" y="24407"/>
                  <a:pt x="16428" y="24892"/>
                  <a:pt x="16636" y="25447"/>
                </a:cubicBezTo>
                <a:cubicBezTo>
                  <a:pt x="16636" y="25447"/>
                  <a:pt x="16636" y="25516"/>
                  <a:pt x="16706" y="25586"/>
                </a:cubicBezTo>
                <a:lnTo>
                  <a:pt x="17260" y="26833"/>
                </a:lnTo>
                <a:cubicBezTo>
                  <a:pt x="16914" y="26625"/>
                  <a:pt x="16567" y="26487"/>
                  <a:pt x="16151" y="26417"/>
                </a:cubicBezTo>
                <a:cubicBezTo>
                  <a:pt x="16151" y="26348"/>
                  <a:pt x="16151" y="26348"/>
                  <a:pt x="16151" y="26279"/>
                </a:cubicBezTo>
                <a:cubicBezTo>
                  <a:pt x="15389" y="24754"/>
                  <a:pt x="12824" y="24130"/>
                  <a:pt x="11299" y="23783"/>
                </a:cubicBezTo>
                <a:cubicBezTo>
                  <a:pt x="10613" y="23599"/>
                  <a:pt x="9906" y="23504"/>
                  <a:pt x="9199" y="23504"/>
                </a:cubicBezTo>
                <a:cubicBezTo>
                  <a:pt x="8048" y="23504"/>
                  <a:pt x="6896" y="23754"/>
                  <a:pt x="5823" y="24269"/>
                </a:cubicBezTo>
                <a:cubicBezTo>
                  <a:pt x="5684" y="24269"/>
                  <a:pt x="5684" y="24477"/>
                  <a:pt x="5753" y="24546"/>
                </a:cubicBezTo>
                <a:cubicBezTo>
                  <a:pt x="6863" y="26071"/>
                  <a:pt x="8942" y="26695"/>
                  <a:pt x="10606" y="27319"/>
                </a:cubicBezTo>
                <a:cubicBezTo>
                  <a:pt x="11576" y="27700"/>
                  <a:pt x="12564" y="27960"/>
                  <a:pt x="13526" y="27960"/>
                </a:cubicBezTo>
                <a:cubicBezTo>
                  <a:pt x="14488" y="27960"/>
                  <a:pt x="15423" y="27700"/>
                  <a:pt x="16290" y="27041"/>
                </a:cubicBezTo>
                <a:cubicBezTo>
                  <a:pt x="16775" y="27388"/>
                  <a:pt x="17330" y="27665"/>
                  <a:pt x="17815" y="28081"/>
                </a:cubicBezTo>
                <a:cubicBezTo>
                  <a:pt x="18785" y="30507"/>
                  <a:pt x="19825" y="33003"/>
                  <a:pt x="20657" y="35498"/>
                </a:cubicBezTo>
                <a:cubicBezTo>
                  <a:pt x="20380" y="35221"/>
                  <a:pt x="20033" y="34944"/>
                  <a:pt x="19617" y="34736"/>
                </a:cubicBezTo>
                <a:cubicBezTo>
                  <a:pt x="18508" y="33349"/>
                  <a:pt x="17052" y="32171"/>
                  <a:pt x="15458" y="31339"/>
                </a:cubicBezTo>
                <a:cubicBezTo>
                  <a:pt x="14558" y="30752"/>
                  <a:pt x="13503" y="30452"/>
                  <a:pt x="12430" y="30452"/>
                </a:cubicBezTo>
                <a:cubicBezTo>
                  <a:pt x="11604" y="30452"/>
                  <a:pt x="10766" y="30630"/>
                  <a:pt x="9982" y="30992"/>
                </a:cubicBezTo>
                <a:cubicBezTo>
                  <a:pt x="9913" y="31062"/>
                  <a:pt x="9843" y="31200"/>
                  <a:pt x="9913" y="31339"/>
                </a:cubicBezTo>
                <a:cubicBezTo>
                  <a:pt x="11336" y="33803"/>
                  <a:pt x="14619" y="36094"/>
                  <a:pt x="17713" y="36094"/>
                </a:cubicBezTo>
                <a:cubicBezTo>
                  <a:pt x="18535" y="36094"/>
                  <a:pt x="19345" y="35932"/>
                  <a:pt x="20102" y="35567"/>
                </a:cubicBezTo>
                <a:cubicBezTo>
                  <a:pt x="20449" y="35845"/>
                  <a:pt x="20796" y="36261"/>
                  <a:pt x="21073" y="36677"/>
                </a:cubicBezTo>
                <a:cubicBezTo>
                  <a:pt x="21974" y="39103"/>
                  <a:pt x="22667" y="41598"/>
                  <a:pt x="23291" y="44094"/>
                </a:cubicBezTo>
                <a:cubicBezTo>
                  <a:pt x="23291" y="44198"/>
                  <a:pt x="23378" y="44250"/>
                  <a:pt x="23456" y="44250"/>
                </a:cubicBezTo>
                <a:cubicBezTo>
                  <a:pt x="23534" y="44250"/>
                  <a:pt x="23603" y="44198"/>
                  <a:pt x="23568" y="44094"/>
                </a:cubicBezTo>
                <a:cubicBezTo>
                  <a:pt x="23360" y="42361"/>
                  <a:pt x="23083" y="40697"/>
                  <a:pt x="22598" y="39033"/>
                </a:cubicBezTo>
                <a:cubicBezTo>
                  <a:pt x="23083" y="38548"/>
                  <a:pt x="23568" y="38063"/>
                  <a:pt x="24054" y="37508"/>
                </a:cubicBezTo>
                <a:cubicBezTo>
                  <a:pt x="25579" y="36469"/>
                  <a:pt x="27173" y="35637"/>
                  <a:pt x="27866" y="33835"/>
                </a:cubicBezTo>
                <a:cubicBezTo>
                  <a:pt x="28559" y="31963"/>
                  <a:pt x="28767" y="30022"/>
                  <a:pt x="28559" y="28150"/>
                </a:cubicBezTo>
                <a:cubicBezTo>
                  <a:pt x="28507" y="27994"/>
                  <a:pt x="28416" y="27916"/>
                  <a:pt x="28315" y="27916"/>
                </a:cubicBezTo>
                <a:cubicBezTo>
                  <a:pt x="28282" y="27916"/>
                  <a:pt x="28247" y="27925"/>
                  <a:pt x="28213" y="27942"/>
                </a:cubicBezTo>
                <a:cubicBezTo>
                  <a:pt x="26826" y="28844"/>
                  <a:pt x="25856" y="30161"/>
                  <a:pt x="25232" y="31686"/>
                </a:cubicBezTo>
                <a:cubicBezTo>
                  <a:pt x="24331" y="33488"/>
                  <a:pt x="24192" y="35360"/>
                  <a:pt x="23499" y="37231"/>
                </a:cubicBezTo>
                <a:lnTo>
                  <a:pt x="23430" y="37300"/>
                </a:lnTo>
                <a:cubicBezTo>
                  <a:pt x="23291" y="37370"/>
                  <a:pt x="23291" y="37508"/>
                  <a:pt x="23360" y="37578"/>
                </a:cubicBezTo>
                <a:cubicBezTo>
                  <a:pt x="23083" y="37924"/>
                  <a:pt x="22806" y="38271"/>
                  <a:pt x="22528" y="38617"/>
                </a:cubicBezTo>
                <a:cubicBezTo>
                  <a:pt x="22043" y="37023"/>
                  <a:pt x="21489" y="35498"/>
                  <a:pt x="20934" y="33973"/>
                </a:cubicBezTo>
                <a:cubicBezTo>
                  <a:pt x="21419" y="33072"/>
                  <a:pt x="21835" y="32171"/>
                  <a:pt x="22113" y="31200"/>
                </a:cubicBezTo>
                <a:cubicBezTo>
                  <a:pt x="25163" y="27457"/>
                  <a:pt x="25856" y="22328"/>
                  <a:pt x="23915" y="17891"/>
                </a:cubicBezTo>
                <a:cubicBezTo>
                  <a:pt x="23874" y="17810"/>
                  <a:pt x="23810" y="17776"/>
                  <a:pt x="23736" y="17776"/>
                </a:cubicBezTo>
                <a:cubicBezTo>
                  <a:pt x="23683" y="17776"/>
                  <a:pt x="23626" y="17793"/>
                  <a:pt x="23568" y="17822"/>
                </a:cubicBezTo>
                <a:cubicBezTo>
                  <a:pt x="21835" y="18931"/>
                  <a:pt x="21419" y="21288"/>
                  <a:pt x="20934" y="23229"/>
                </a:cubicBezTo>
                <a:cubicBezTo>
                  <a:pt x="20380" y="26140"/>
                  <a:pt x="20865" y="28913"/>
                  <a:pt x="21073" y="31894"/>
                </a:cubicBezTo>
                <a:cubicBezTo>
                  <a:pt x="20934" y="32379"/>
                  <a:pt x="20796" y="32864"/>
                  <a:pt x="20588" y="33419"/>
                </a:cubicBezTo>
                <a:cubicBezTo>
                  <a:pt x="19478" y="30646"/>
                  <a:pt x="18231" y="27873"/>
                  <a:pt x="17052" y="25239"/>
                </a:cubicBezTo>
                <a:cubicBezTo>
                  <a:pt x="17260" y="24546"/>
                  <a:pt x="17399" y="23783"/>
                  <a:pt x="17538" y="23090"/>
                </a:cubicBezTo>
                <a:cubicBezTo>
                  <a:pt x="17566" y="23119"/>
                  <a:pt x="17619" y="23136"/>
                  <a:pt x="17670" y="23136"/>
                </a:cubicBezTo>
                <a:cubicBezTo>
                  <a:pt x="17743" y="23136"/>
                  <a:pt x="17815" y="23102"/>
                  <a:pt x="17815" y="23021"/>
                </a:cubicBezTo>
                <a:cubicBezTo>
                  <a:pt x="19548" y="19070"/>
                  <a:pt x="20241" y="14009"/>
                  <a:pt x="17815" y="10197"/>
                </a:cubicBezTo>
                <a:cubicBezTo>
                  <a:pt x="17780" y="10093"/>
                  <a:pt x="17694" y="10041"/>
                  <a:pt x="17607" y="10041"/>
                </a:cubicBezTo>
                <a:cubicBezTo>
                  <a:pt x="17520" y="10041"/>
                  <a:pt x="17434" y="10093"/>
                  <a:pt x="17399" y="10197"/>
                </a:cubicBezTo>
                <a:cubicBezTo>
                  <a:pt x="15042" y="13940"/>
                  <a:pt x="14903" y="18654"/>
                  <a:pt x="17122" y="22536"/>
                </a:cubicBezTo>
                <a:lnTo>
                  <a:pt x="16844" y="24477"/>
                </a:lnTo>
                <a:cubicBezTo>
                  <a:pt x="15735" y="22050"/>
                  <a:pt x="14626" y="19624"/>
                  <a:pt x="13378" y="17267"/>
                </a:cubicBezTo>
                <a:cubicBezTo>
                  <a:pt x="13586" y="16020"/>
                  <a:pt x="13586" y="14703"/>
                  <a:pt x="13448" y="13455"/>
                </a:cubicBezTo>
                <a:cubicBezTo>
                  <a:pt x="14002" y="9989"/>
                  <a:pt x="14349" y="6246"/>
                  <a:pt x="11923" y="3404"/>
                </a:cubicBezTo>
                <a:cubicBezTo>
                  <a:pt x="11888" y="3369"/>
                  <a:pt x="11819" y="3352"/>
                  <a:pt x="11750" y="3352"/>
                </a:cubicBezTo>
                <a:cubicBezTo>
                  <a:pt x="11680" y="3352"/>
                  <a:pt x="11611" y="3369"/>
                  <a:pt x="11576" y="3404"/>
                </a:cubicBezTo>
                <a:cubicBezTo>
                  <a:pt x="9705" y="6107"/>
                  <a:pt x="10883" y="11791"/>
                  <a:pt x="13032" y="14217"/>
                </a:cubicBezTo>
                <a:cubicBezTo>
                  <a:pt x="13032" y="15049"/>
                  <a:pt x="13032" y="15812"/>
                  <a:pt x="13032" y="16644"/>
                </a:cubicBezTo>
                <a:cubicBezTo>
                  <a:pt x="12131" y="15049"/>
                  <a:pt x="11160" y="13524"/>
                  <a:pt x="10121" y="11999"/>
                </a:cubicBezTo>
                <a:cubicBezTo>
                  <a:pt x="9982" y="10890"/>
                  <a:pt x="9705" y="9850"/>
                  <a:pt x="9289" y="8741"/>
                </a:cubicBezTo>
                <a:cubicBezTo>
                  <a:pt x="9289" y="8741"/>
                  <a:pt x="9289" y="8672"/>
                  <a:pt x="9289" y="8672"/>
                </a:cubicBezTo>
                <a:cubicBezTo>
                  <a:pt x="9081" y="6870"/>
                  <a:pt x="8665" y="5067"/>
                  <a:pt x="7902" y="3473"/>
                </a:cubicBezTo>
                <a:cubicBezTo>
                  <a:pt x="7417" y="2225"/>
                  <a:pt x="6932" y="839"/>
                  <a:pt x="5753" y="76"/>
                </a:cubicBezTo>
                <a:cubicBezTo>
                  <a:pt x="5701" y="23"/>
                  <a:pt x="5648" y="1"/>
                  <a:pt x="5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p:cNvSpPr>
            <a:spLocks noGrp="1"/>
          </p:cNvSpPr>
          <p:nvPr>
            <p:ph type="title"/>
          </p:nvPr>
        </p:nvSpPr>
        <p:spPr>
          <a:xfrm>
            <a:off x="3090702" y="2190975"/>
            <a:ext cx="5831356" cy="969475"/>
          </a:xfrm>
        </p:spPr>
        <p:txBody>
          <a:bodyPr/>
          <a:lstStyle/>
          <a:p>
            <a:pPr marL="228600" lvl="0" indent="-228600" algn="r" rtl="1">
              <a:lnSpc>
                <a:spcPct val="90000"/>
              </a:lnSpc>
              <a:spcBef>
                <a:spcPts val="1000"/>
              </a:spcBef>
            </a:pPr>
            <a:r>
              <a:rPr lang="fa-IR" sz="2800" b="0" kern="1200" dirty="0">
                <a:solidFill>
                  <a:srgbClr val="C00000"/>
                </a:solidFill>
                <a:latin typeface="Calibri" panose="020F0502020204030204"/>
                <a:cs typeface="B Mitra" panose="00000400000000000000" pitchFamily="2" charset="-78"/>
              </a:rPr>
              <a:t>نیازهای تعلق خاطر</a:t>
            </a:r>
            <a:r>
              <a:rPr lang="fa-IR" sz="2800" b="0" kern="1200" dirty="0">
                <a:solidFill>
                  <a:prstClr val="black"/>
                </a:solidFill>
                <a:latin typeface="Calibri" panose="020F0502020204030204"/>
                <a:cs typeface="B Mitra" panose="00000400000000000000" pitchFamily="2" charset="-78"/>
              </a:rPr>
              <a:t/>
            </a:r>
            <a:br>
              <a:rPr lang="fa-IR" sz="2800" b="0" kern="1200" dirty="0">
                <a:solidFill>
                  <a:prstClr val="black"/>
                </a:solidFill>
                <a:latin typeface="Calibri" panose="020F0502020204030204"/>
                <a:cs typeface="B Mitra" panose="00000400000000000000" pitchFamily="2" charset="-78"/>
              </a:rPr>
            </a:br>
            <a:r>
              <a:rPr lang="fa-IR" sz="2800" b="0" kern="1200" dirty="0">
                <a:solidFill>
                  <a:prstClr val="black"/>
                </a:solidFill>
                <a:latin typeface="Calibri" panose="020F0502020204030204"/>
                <a:cs typeface="B Mitra" panose="00000400000000000000" pitchFamily="2" charset="-78"/>
              </a:rPr>
              <a:t>نیاز وابستگی به خانواده و تکیه بر مذهب</a:t>
            </a:r>
            <a:br>
              <a:rPr lang="fa-IR" sz="2800" b="0" kern="1200" dirty="0">
                <a:solidFill>
                  <a:prstClr val="black"/>
                </a:solidFill>
                <a:latin typeface="Calibri" panose="020F0502020204030204"/>
                <a:cs typeface="B Mitra" panose="00000400000000000000" pitchFamily="2" charset="-78"/>
              </a:rPr>
            </a:br>
            <a:r>
              <a:rPr lang="fa-IR" sz="2800" b="0" kern="1200" dirty="0">
                <a:solidFill>
                  <a:srgbClr val="C00000"/>
                </a:solidFill>
                <a:latin typeface="Calibri" panose="020F0502020204030204"/>
                <a:cs typeface="B Mitra" panose="00000400000000000000" pitchFamily="2" charset="-78"/>
              </a:rPr>
              <a:t>نیازهای برقراری ارتباط</a:t>
            </a:r>
            <a:r>
              <a:rPr lang="fa-IR" sz="2800" b="0" kern="1200" dirty="0">
                <a:solidFill>
                  <a:prstClr val="black"/>
                </a:solidFill>
                <a:latin typeface="Calibri" panose="020F0502020204030204"/>
                <a:cs typeface="B Mitra" panose="00000400000000000000" pitchFamily="2" charset="-78"/>
              </a:rPr>
              <a:t/>
            </a:r>
            <a:br>
              <a:rPr lang="fa-IR" sz="2800" b="0" kern="1200" dirty="0">
                <a:solidFill>
                  <a:prstClr val="black"/>
                </a:solidFill>
                <a:latin typeface="Calibri" panose="020F0502020204030204"/>
                <a:cs typeface="B Mitra" panose="00000400000000000000" pitchFamily="2" charset="-78"/>
              </a:rPr>
            </a:br>
            <a:r>
              <a:rPr lang="fa-IR" sz="2800" b="0" kern="1200" dirty="0">
                <a:solidFill>
                  <a:prstClr val="black"/>
                </a:solidFill>
                <a:latin typeface="Calibri" panose="020F0502020204030204"/>
                <a:cs typeface="B Mitra" panose="00000400000000000000" pitchFamily="2" charset="-78"/>
              </a:rPr>
              <a:t>نیاز به حرف زدن و گوش کردن به حرف یکدیگر</a:t>
            </a:r>
            <a:br>
              <a:rPr lang="fa-IR" sz="2800" b="0" kern="1200" dirty="0">
                <a:solidFill>
                  <a:prstClr val="black"/>
                </a:solidFill>
                <a:latin typeface="Calibri" panose="020F0502020204030204"/>
                <a:cs typeface="B Mitra" panose="00000400000000000000" pitchFamily="2" charset="-78"/>
              </a:rPr>
            </a:br>
            <a:r>
              <a:rPr lang="fa-IR" sz="2800" b="0" kern="1200" dirty="0">
                <a:solidFill>
                  <a:srgbClr val="C00000"/>
                </a:solidFill>
                <a:latin typeface="Calibri" panose="020F0502020204030204"/>
                <a:cs typeface="B Mitra" panose="00000400000000000000" pitchFamily="2" charset="-78"/>
              </a:rPr>
              <a:t>نیازهای داشتن اعتماد به نفس</a:t>
            </a:r>
            <a:r>
              <a:rPr lang="fa-IR" sz="2800" b="0" kern="1200" dirty="0">
                <a:solidFill>
                  <a:prstClr val="black"/>
                </a:solidFill>
                <a:latin typeface="Calibri" panose="020F0502020204030204"/>
                <a:cs typeface="B Mitra" panose="00000400000000000000" pitchFamily="2" charset="-78"/>
              </a:rPr>
              <a:t/>
            </a:r>
            <a:br>
              <a:rPr lang="fa-IR" sz="2800" b="0" kern="1200" dirty="0">
                <a:solidFill>
                  <a:prstClr val="black"/>
                </a:solidFill>
                <a:latin typeface="Calibri" panose="020F0502020204030204"/>
                <a:cs typeface="B Mitra" panose="00000400000000000000" pitchFamily="2" charset="-78"/>
              </a:rPr>
            </a:br>
            <a:r>
              <a:rPr lang="fa-IR" sz="2800" b="0" kern="1200" dirty="0">
                <a:solidFill>
                  <a:prstClr val="black"/>
                </a:solidFill>
                <a:latin typeface="Calibri" panose="020F0502020204030204"/>
                <a:cs typeface="B Mitra" panose="00000400000000000000" pitchFamily="2" charset="-78"/>
              </a:rPr>
              <a:t>نیاز به تحسین یکدیگر</a:t>
            </a:r>
            <a:br>
              <a:rPr lang="fa-IR" sz="2800" b="0" kern="1200" dirty="0">
                <a:solidFill>
                  <a:prstClr val="black"/>
                </a:solidFill>
                <a:latin typeface="Calibri" panose="020F0502020204030204"/>
                <a:cs typeface="B Mitra" panose="00000400000000000000" pitchFamily="2" charset="-78"/>
              </a:rPr>
            </a:br>
            <a:r>
              <a:rPr lang="fa-IR" sz="2800" b="0" kern="1200" dirty="0">
                <a:solidFill>
                  <a:srgbClr val="C00000"/>
                </a:solidFill>
                <a:latin typeface="Calibri" panose="020F0502020204030204"/>
                <a:cs typeface="B Mitra" panose="00000400000000000000" pitchFamily="2" charset="-78"/>
              </a:rPr>
              <a:t>نیازهای داشتن تفریح و بازی</a:t>
            </a:r>
            <a:r>
              <a:rPr lang="fa-IR" sz="2800" b="0" kern="1200" dirty="0">
                <a:solidFill>
                  <a:prstClr val="black"/>
                </a:solidFill>
                <a:latin typeface="Calibri" panose="020F0502020204030204"/>
                <a:cs typeface="B Mitra" panose="00000400000000000000" pitchFamily="2" charset="-78"/>
              </a:rPr>
              <a:t/>
            </a:r>
            <a:br>
              <a:rPr lang="fa-IR" sz="2800" b="0" kern="1200" dirty="0">
                <a:solidFill>
                  <a:prstClr val="black"/>
                </a:solidFill>
                <a:latin typeface="Calibri" panose="020F0502020204030204"/>
                <a:cs typeface="B Mitra" panose="00000400000000000000" pitchFamily="2" charset="-78"/>
              </a:rPr>
            </a:br>
            <a:r>
              <a:rPr lang="fa-IR" sz="2800" b="0" kern="1200" dirty="0">
                <a:solidFill>
                  <a:prstClr val="black"/>
                </a:solidFill>
                <a:latin typeface="Calibri" panose="020F0502020204030204"/>
                <a:cs typeface="B Mitra" panose="00000400000000000000" pitchFamily="2" charset="-78"/>
              </a:rPr>
              <a:t>نیاز به شرکت در بازی ها، ورزش ها و فعالیت های مختلف برای پرکردن اوقات فراغت</a:t>
            </a:r>
            <a:r>
              <a:rPr lang="en-US" sz="2800" b="0" kern="1200" dirty="0">
                <a:solidFill>
                  <a:prstClr val="black"/>
                </a:solidFill>
                <a:latin typeface="Calibri" panose="020F0502020204030204"/>
                <a:cs typeface="B Mitra" panose="00000400000000000000" pitchFamily="2" charset="-78"/>
              </a:rPr>
              <a:t/>
            </a:r>
            <a:br>
              <a:rPr lang="en-US" sz="2800" b="0" kern="1200" dirty="0">
                <a:solidFill>
                  <a:prstClr val="black"/>
                </a:solidFill>
                <a:latin typeface="Calibri" panose="020F0502020204030204"/>
                <a:cs typeface="B Mitra" panose="00000400000000000000" pitchFamily="2" charset="-78"/>
              </a:rPr>
            </a:br>
            <a:endParaRPr lang="en-US" dirty="0"/>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4385057" y="752306"/>
            <a:ext cx="6935795" cy="4202968"/>
          </a:xfrm>
          <a:prstGeom prst="rect">
            <a:avLst/>
          </a:prstGeom>
          <a:noFill/>
          <a:ln>
            <a:noFill/>
          </a:ln>
        </p:spPr>
      </p:pic>
      <p:pic>
        <p:nvPicPr>
          <p:cNvPr id="395" name="Google Shape;395;p36"/>
          <p:cNvPicPr preferRelativeResize="0"/>
          <p:nvPr/>
        </p:nvPicPr>
        <p:blipFill>
          <a:blip r:embed="rId4">
            <a:alphaModFix/>
          </a:blip>
          <a:stretch>
            <a:fillRect/>
          </a:stretch>
        </p:blipFill>
        <p:spPr>
          <a:xfrm>
            <a:off x="1771365" y="3479983"/>
            <a:ext cx="3403551" cy="2281824"/>
          </a:xfrm>
          <a:prstGeom prst="rect">
            <a:avLst/>
          </a:prstGeom>
          <a:noFill/>
          <a:ln>
            <a:noFill/>
          </a:ln>
        </p:spPr>
      </p:pic>
      <p:sp>
        <p:nvSpPr>
          <p:cNvPr id="396" name="Google Shape;396;p36"/>
          <p:cNvSpPr txBox="1">
            <a:spLocks noGrp="1"/>
          </p:cNvSpPr>
          <p:nvPr>
            <p:ph type="title"/>
          </p:nvPr>
        </p:nvSpPr>
        <p:spPr>
          <a:xfrm>
            <a:off x="541538" y="1162975"/>
            <a:ext cx="5863207" cy="3613212"/>
          </a:xfrm>
          <a:prstGeom prst="rect">
            <a:avLst/>
          </a:prstGeom>
        </p:spPr>
        <p:txBody>
          <a:bodyPr spcFirstLastPara="1" wrap="square" lIns="91425" tIns="91425" rIns="91425" bIns="91425" anchor="ctr" anchorCtr="0">
            <a:noAutofit/>
          </a:bodyPr>
          <a:lstStyle/>
          <a:p>
            <a:pPr marL="228600" lvl="0" indent="-228600" algn="r" rtl="1">
              <a:lnSpc>
                <a:spcPct val="90000"/>
              </a:lnSpc>
              <a:spcBef>
                <a:spcPts val="1000"/>
              </a:spcBef>
            </a:pPr>
            <a:r>
              <a:rPr lang="fa-IR" sz="2800" b="0" kern="1200" dirty="0">
                <a:solidFill>
                  <a:srgbClr val="C00000"/>
                </a:solidFill>
                <a:latin typeface="Calibri" panose="020F0502020204030204"/>
                <a:cs typeface="B Mitra" panose="00000400000000000000" pitchFamily="2" charset="-78"/>
              </a:rPr>
              <a:t>نیازهای اجتماعی</a:t>
            </a:r>
            <a:r>
              <a:rPr lang="fa-IR" sz="2800" kern="1200" dirty="0">
                <a:solidFill>
                  <a:prstClr val="black"/>
                </a:solidFill>
                <a:latin typeface="Calibri" panose="020F0502020204030204"/>
                <a:cs typeface="B Mitra" panose="00000400000000000000" pitchFamily="2" charset="-78"/>
              </a:rPr>
              <a:t/>
            </a:r>
            <a:br>
              <a:rPr lang="fa-IR" sz="2800" kern="1200" dirty="0">
                <a:solidFill>
                  <a:prstClr val="black"/>
                </a:solidFill>
                <a:latin typeface="Calibri" panose="020F0502020204030204"/>
                <a:cs typeface="B Mitra" panose="00000400000000000000" pitchFamily="2" charset="-78"/>
              </a:rPr>
            </a:br>
            <a:r>
              <a:rPr lang="fa-IR" sz="2800" b="0" kern="1200" dirty="0">
                <a:solidFill>
                  <a:prstClr val="black"/>
                </a:solidFill>
                <a:latin typeface="Calibri" panose="020F0502020204030204"/>
                <a:cs typeface="B Mitra" panose="00000400000000000000" pitchFamily="2" charset="-78"/>
              </a:rPr>
              <a:t>نیاز به تعامل در مجامع رسمی و خصوصی</a:t>
            </a:r>
            <a:br>
              <a:rPr lang="fa-IR" sz="2800" b="0" kern="1200" dirty="0">
                <a:solidFill>
                  <a:prstClr val="black"/>
                </a:solidFill>
                <a:latin typeface="Calibri" panose="020F0502020204030204"/>
                <a:cs typeface="B Mitra" panose="00000400000000000000" pitchFamily="2" charset="-78"/>
              </a:rPr>
            </a:br>
            <a:r>
              <a:rPr lang="fa-IR" sz="2800" b="0" kern="1200" dirty="0">
                <a:solidFill>
                  <a:srgbClr val="C00000"/>
                </a:solidFill>
                <a:latin typeface="Calibri" panose="020F0502020204030204"/>
                <a:cs typeface="B Mitra" panose="00000400000000000000" pitchFamily="2" charset="-78"/>
              </a:rPr>
              <a:t>نیازهای معنوی و شناخت خویشتن</a:t>
            </a:r>
            <a:r>
              <a:rPr lang="fa-IR" sz="2800" kern="1200" dirty="0">
                <a:solidFill>
                  <a:prstClr val="black"/>
                </a:solidFill>
                <a:latin typeface="Calibri" panose="020F0502020204030204"/>
                <a:cs typeface="B Mitra" panose="00000400000000000000" pitchFamily="2" charset="-78"/>
              </a:rPr>
              <a:t/>
            </a:r>
            <a:br>
              <a:rPr lang="fa-IR" sz="2800" kern="1200" dirty="0">
                <a:solidFill>
                  <a:prstClr val="black"/>
                </a:solidFill>
                <a:latin typeface="Calibri" panose="020F0502020204030204"/>
                <a:cs typeface="B Mitra" panose="00000400000000000000" pitchFamily="2" charset="-78"/>
              </a:rPr>
            </a:br>
            <a:r>
              <a:rPr lang="fa-IR" sz="2800" b="0" kern="1200" dirty="0">
                <a:solidFill>
                  <a:prstClr val="black"/>
                </a:solidFill>
                <a:latin typeface="Calibri" panose="020F0502020204030204"/>
                <a:cs typeface="B Mitra" panose="00000400000000000000" pitchFamily="2" charset="-78"/>
              </a:rPr>
              <a:t>نیاز به درک معنای زندگی و تلاش برای رسیدن به سرمنزل مقصود</a:t>
            </a:r>
            <a:br>
              <a:rPr lang="fa-IR" sz="2800" b="0" kern="1200" dirty="0">
                <a:solidFill>
                  <a:prstClr val="black"/>
                </a:solidFill>
                <a:latin typeface="Calibri" panose="020F0502020204030204"/>
                <a:cs typeface="B Mitra" panose="00000400000000000000" pitchFamily="2" charset="-78"/>
              </a:rPr>
            </a:br>
            <a:r>
              <a:rPr lang="fa-IR" sz="2800" b="0" kern="1200" dirty="0">
                <a:solidFill>
                  <a:prstClr val="black"/>
                </a:solidFill>
                <a:latin typeface="Calibri" panose="020F0502020204030204"/>
                <a:cs typeface="B Mitra" panose="00000400000000000000" pitchFamily="2" charset="-78"/>
              </a:rPr>
              <a:t/>
            </a:r>
            <a:br>
              <a:rPr lang="fa-IR" sz="2800" b="0" kern="1200" dirty="0">
                <a:solidFill>
                  <a:prstClr val="black"/>
                </a:solidFill>
                <a:latin typeface="Calibri" panose="020F0502020204030204"/>
                <a:cs typeface="B Mitra" panose="00000400000000000000" pitchFamily="2" charset="-78"/>
              </a:rPr>
            </a:br>
            <a:r>
              <a:rPr lang="fa-IR" sz="3200" b="0" kern="1200" dirty="0">
                <a:solidFill>
                  <a:srgbClr val="7030A0"/>
                </a:solidFill>
                <a:latin typeface="Calibri" panose="020F0502020204030204"/>
                <a:cs typeface="B Mitra" panose="00000400000000000000" pitchFamily="2" charset="-78"/>
              </a:rPr>
              <a:t>هنگامی که نیازهایتان را اولویت بندی کردید </a:t>
            </a:r>
            <a:r>
              <a:rPr lang="en-US" sz="3200" b="0" kern="1200" dirty="0" smtClean="0">
                <a:solidFill>
                  <a:srgbClr val="7030A0"/>
                </a:solidFill>
                <a:latin typeface="Calibri" panose="020F0502020204030204"/>
                <a:cs typeface="B Mitra" panose="00000400000000000000" pitchFamily="2" charset="-78"/>
              </a:rPr>
              <a:t/>
            </a:r>
            <a:br>
              <a:rPr lang="en-US" sz="3200" b="0" kern="1200" dirty="0" smtClean="0">
                <a:solidFill>
                  <a:srgbClr val="7030A0"/>
                </a:solidFill>
                <a:latin typeface="Calibri" panose="020F0502020204030204"/>
                <a:cs typeface="B Mitra" panose="00000400000000000000" pitchFamily="2" charset="-78"/>
              </a:rPr>
            </a:br>
            <a:r>
              <a:rPr lang="fa-IR" sz="3200" b="0" kern="1200" dirty="0" smtClean="0">
                <a:solidFill>
                  <a:srgbClr val="7030A0"/>
                </a:solidFill>
                <a:latin typeface="Calibri" panose="020F0502020204030204"/>
                <a:cs typeface="B Mitra" panose="00000400000000000000" pitchFamily="2" charset="-78"/>
              </a:rPr>
              <a:t>می </a:t>
            </a:r>
            <a:r>
              <a:rPr lang="fa-IR" sz="3200" b="0" kern="1200" dirty="0">
                <a:solidFill>
                  <a:srgbClr val="7030A0"/>
                </a:solidFill>
                <a:latin typeface="Calibri" panose="020F0502020204030204"/>
                <a:cs typeface="B Mitra" panose="00000400000000000000" pitchFamily="2" charset="-78"/>
              </a:rPr>
              <a:t>توانید از آنها برای انتخاب همسر کمک بگیرید.</a:t>
            </a:r>
            <a:r>
              <a:rPr lang="en-US" sz="2800" b="0" kern="1200" dirty="0">
                <a:solidFill>
                  <a:prstClr val="black"/>
                </a:solidFill>
                <a:latin typeface="Calibri" panose="020F0502020204030204"/>
                <a:cs typeface="B Mitra" panose="00000400000000000000" pitchFamily="2" charset="-78"/>
              </a:rPr>
              <a:t/>
            </a:r>
            <a:br>
              <a:rPr lang="en-US" sz="2800" b="0" kern="1200" dirty="0">
                <a:solidFill>
                  <a:prstClr val="black"/>
                </a:solidFill>
                <a:latin typeface="Calibri" panose="020F0502020204030204"/>
                <a:cs typeface="B Mitra" panose="00000400000000000000" pitchFamily="2" charset="-78"/>
              </a:rPr>
            </a:br>
            <a:endParaRPr dirty="0"/>
          </a:p>
        </p:txBody>
      </p:sp>
      <p:sp>
        <p:nvSpPr>
          <p:cNvPr id="398" name="Google Shape;398;p36"/>
          <p:cNvSpPr/>
          <p:nvPr/>
        </p:nvSpPr>
        <p:spPr>
          <a:xfrm>
            <a:off x="6527525" y="1435914"/>
            <a:ext cx="2362666" cy="3758302"/>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6"/>
          <p:cNvSpPr/>
          <p:nvPr/>
        </p:nvSpPr>
        <p:spPr>
          <a:xfrm rot="362143">
            <a:off x="7855227" y="376670"/>
            <a:ext cx="1541318" cy="2865303"/>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7" name="Google Shape;407;p37"/>
          <p:cNvPicPr preferRelativeResize="0"/>
          <p:nvPr/>
        </p:nvPicPr>
        <p:blipFill>
          <a:blip r:embed="rId3">
            <a:alphaModFix/>
          </a:blip>
          <a:stretch>
            <a:fillRect/>
          </a:stretch>
        </p:blipFill>
        <p:spPr>
          <a:xfrm rot="6319564">
            <a:off x="2632053" y="1374873"/>
            <a:ext cx="8502191" cy="5700101"/>
          </a:xfrm>
          <a:prstGeom prst="rect">
            <a:avLst/>
          </a:prstGeom>
          <a:noFill/>
          <a:ln>
            <a:noFill/>
          </a:ln>
        </p:spPr>
      </p:pic>
      <p:sp>
        <p:nvSpPr>
          <p:cNvPr id="408" name="Google Shape;408;p37"/>
          <p:cNvSpPr/>
          <p:nvPr/>
        </p:nvSpPr>
        <p:spPr>
          <a:xfrm>
            <a:off x="5806741" y="2914203"/>
            <a:ext cx="2152815" cy="3424492"/>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37"/>
          <p:cNvGrpSpPr/>
          <p:nvPr/>
        </p:nvGrpSpPr>
        <p:grpSpPr>
          <a:xfrm>
            <a:off x="6562946" y="605501"/>
            <a:ext cx="2622115" cy="5171622"/>
            <a:chOff x="2375975" y="2648850"/>
            <a:chExt cx="1226950" cy="2419925"/>
          </a:xfrm>
        </p:grpSpPr>
        <p:sp>
          <p:nvSpPr>
            <p:cNvPr id="410" name="Google Shape;410;p37"/>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7"/>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7"/>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7"/>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7"/>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7"/>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7"/>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7"/>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7"/>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7"/>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7"/>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7"/>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7"/>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7"/>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7"/>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7"/>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7"/>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7"/>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7"/>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37"/>
          <p:cNvSpPr/>
          <p:nvPr/>
        </p:nvSpPr>
        <p:spPr>
          <a:xfrm rot="847033">
            <a:off x="4286250" y="1565278"/>
            <a:ext cx="2080238" cy="3933477"/>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Content Placeholder 2"/>
          <p:cNvSpPr txBox="1">
            <a:spLocks/>
          </p:cNvSpPr>
          <p:nvPr/>
        </p:nvSpPr>
        <p:spPr>
          <a:xfrm>
            <a:off x="133165" y="301841"/>
            <a:ext cx="5234715" cy="44660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r" defTabSz="914400" rtl="1" eaLnBrk="1" fontAlgn="auto" latinLnBrk="0" hangingPunct="1">
              <a:lnSpc>
                <a:spcPct val="100000"/>
              </a:lnSpc>
              <a:spcBef>
                <a:spcPct val="20000"/>
              </a:spcBef>
              <a:spcAft>
                <a:spcPts val="0"/>
              </a:spcAft>
              <a:buClr>
                <a:srgbClr val="4F81BD"/>
              </a:buClr>
              <a:buSzPct val="85000"/>
              <a:buFont typeface="Wingdings 2"/>
              <a:buChar char=""/>
              <a:tabLst/>
              <a:defRPr/>
            </a:pPr>
            <a:r>
              <a:rPr kumimoji="0" lang="fa-IR" sz="2700" b="0" i="0" u="none" strike="noStrike" kern="1200" cap="none" spc="0" normalizeH="0" baseline="0" noProof="0" dirty="0" smtClean="0">
                <a:ln>
                  <a:noFill/>
                </a:ln>
                <a:solidFill>
                  <a:srgbClr val="00B050"/>
                </a:solidFill>
                <a:effectLst/>
                <a:uLnTx/>
                <a:uFillTx/>
                <a:latin typeface="Georgia"/>
                <a:cs typeface="B Mitra" panose="00000400000000000000" pitchFamily="2" charset="-78"/>
              </a:rPr>
              <a:t>فرد باید پیش از ازدواج به بلوغ جسمی، روانی و اجتماعی رسیده باشد.</a:t>
            </a:r>
          </a:p>
          <a:p>
            <a:pPr marL="514350" marR="0" lvl="0" indent="-514350" algn="r" defTabSz="914400" rtl="1" eaLnBrk="1" fontAlgn="auto" latinLnBrk="0" hangingPunct="1">
              <a:lnSpc>
                <a:spcPct val="100000"/>
              </a:lnSpc>
              <a:spcBef>
                <a:spcPct val="20000"/>
              </a:spcBef>
              <a:spcAft>
                <a:spcPts val="0"/>
              </a:spcAft>
              <a:buClr>
                <a:srgbClr val="4F81BD"/>
              </a:buClr>
              <a:buSzPct val="85000"/>
              <a:buFont typeface="Wingdings 2"/>
              <a:buChar char=""/>
              <a:tabLst/>
              <a:defRPr/>
            </a:pPr>
            <a:r>
              <a:rPr kumimoji="0" lang="fa-IR" sz="2700" b="0" i="0" u="none" strike="noStrike" kern="1200" cap="none" spc="0" normalizeH="0" baseline="0" noProof="0" dirty="0" smtClean="0">
                <a:ln>
                  <a:noFill/>
                </a:ln>
                <a:solidFill>
                  <a:prstClr val="black"/>
                </a:solidFill>
                <a:effectLst/>
                <a:uLnTx/>
                <a:uFillTx/>
                <a:latin typeface="Georgia"/>
                <a:cs typeface="B Mitra" panose="00000400000000000000" pitchFamily="2" charset="-78"/>
              </a:rPr>
              <a:t>فرد باید از اطلاعات کارسازی در زمینه های زیر آگاه باشد:</a:t>
            </a:r>
          </a:p>
          <a:p>
            <a:pPr marL="514350" marR="0" lvl="0" indent="-514350" algn="r" defTabSz="914400" rtl="1" eaLnBrk="1" fontAlgn="auto" latinLnBrk="0" hangingPunct="1">
              <a:lnSpc>
                <a:spcPct val="100000"/>
              </a:lnSpc>
              <a:spcBef>
                <a:spcPct val="20000"/>
              </a:spcBef>
              <a:spcAft>
                <a:spcPts val="0"/>
              </a:spcAft>
              <a:buClr>
                <a:srgbClr val="4F81BD"/>
              </a:buClr>
              <a:buSzPct val="85000"/>
              <a:buFont typeface="Wingdings" pitchFamily="2" charset="2"/>
              <a:buChar char="ü"/>
              <a:tabLst/>
              <a:defRPr/>
            </a:pPr>
            <a:r>
              <a:rPr kumimoji="0" lang="fa-IR" sz="2700" b="0" i="0" u="none" strike="noStrike" kern="1200" cap="none" spc="0" normalizeH="0" baseline="0" noProof="0" dirty="0" smtClean="0">
                <a:ln>
                  <a:noFill/>
                </a:ln>
                <a:solidFill>
                  <a:srgbClr val="002060"/>
                </a:solidFill>
                <a:effectLst/>
                <a:uLnTx/>
                <a:uFillTx/>
                <a:latin typeface="Georgia"/>
                <a:cs typeface="B Mitra" panose="00000400000000000000" pitchFamily="2" charset="-78"/>
              </a:rPr>
              <a:t>داشتن دید درست نسبت به توانایی ها و نقص های خود</a:t>
            </a:r>
          </a:p>
          <a:p>
            <a:pPr marL="514350" marR="0" lvl="0" indent="-514350" algn="r" defTabSz="914400" rtl="1" eaLnBrk="1" fontAlgn="auto" latinLnBrk="0" hangingPunct="1">
              <a:lnSpc>
                <a:spcPct val="100000"/>
              </a:lnSpc>
              <a:spcBef>
                <a:spcPct val="20000"/>
              </a:spcBef>
              <a:spcAft>
                <a:spcPts val="0"/>
              </a:spcAft>
              <a:buClr>
                <a:srgbClr val="4F81BD"/>
              </a:buClr>
              <a:buSzPct val="85000"/>
              <a:buFont typeface="Wingdings" pitchFamily="2" charset="2"/>
              <a:buChar char="ü"/>
              <a:tabLst/>
              <a:defRPr/>
            </a:pPr>
            <a:r>
              <a:rPr kumimoji="0" lang="fa-IR" sz="2700" b="0" i="0" u="none" strike="noStrike" kern="1200" cap="none" spc="0" normalizeH="0" baseline="0" noProof="0" dirty="0" smtClean="0">
                <a:ln>
                  <a:noFill/>
                </a:ln>
                <a:solidFill>
                  <a:srgbClr val="7030A0"/>
                </a:solidFill>
                <a:effectLst/>
                <a:uLnTx/>
                <a:uFillTx/>
                <a:latin typeface="Georgia"/>
                <a:cs typeface="B Mitra" panose="00000400000000000000" pitchFamily="2" charset="-78"/>
              </a:rPr>
              <a:t>آگاهی از جنس مقابل و دانستن بخشهایی از روانشناسی زن و مرد</a:t>
            </a:r>
          </a:p>
          <a:p>
            <a:pPr marL="514350" marR="0" lvl="0" indent="-514350" algn="r" defTabSz="914400" rtl="1" eaLnBrk="1" fontAlgn="auto" latinLnBrk="0" hangingPunct="1">
              <a:lnSpc>
                <a:spcPct val="100000"/>
              </a:lnSpc>
              <a:spcBef>
                <a:spcPct val="20000"/>
              </a:spcBef>
              <a:spcAft>
                <a:spcPts val="0"/>
              </a:spcAft>
              <a:buClr>
                <a:srgbClr val="4F81BD"/>
              </a:buClr>
              <a:buSzPct val="85000"/>
              <a:buFont typeface="Wingdings" pitchFamily="2" charset="2"/>
              <a:buChar char="ü"/>
              <a:tabLst/>
              <a:defRPr/>
            </a:pPr>
            <a:r>
              <a:rPr kumimoji="0" lang="fa-IR" sz="2700" b="0" i="0" u="none" strike="noStrike" kern="1200" cap="none" spc="0" normalizeH="0" baseline="0" noProof="0" dirty="0" smtClean="0">
                <a:ln>
                  <a:noFill/>
                </a:ln>
                <a:solidFill>
                  <a:srgbClr val="002060"/>
                </a:solidFill>
                <a:effectLst/>
                <a:uLnTx/>
                <a:uFillTx/>
                <a:latin typeface="Georgia"/>
                <a:cs typeface="B Mitra" panose="00000400000000000000" pitchFamily="2" charset="-78"/>
              </a:rPr>
              <a:t>آگاهی از چگونگی تکلیف همسری</a:t>
            </a:r>
          </a:p>
          <a:p>
            <a:pPr marL="514350" marR="0" lvl="0" indent="-514350" algn="r" defTabSz="914400" rtl="1" eaLnBrk="1" fontAlgn="auto" latinLnBrk="0" hangingPunct="1">
              <a:lnSpc>
                <a:spcPct val="100000"/>
              </a:lnSpc>
              <a:spcBef>
                <a:spcPct val="20000"/>
              </a:spcBef>
              <a:spcAft>
                <a:spcPts val="0"/>
              </a:spcAft>
              <a:buClr>
                <a:srgbClr val="4F81BD"/>
              </a:buClr>
              <a:buSzPct val="85000"/>
              <a:buFont typeface="Wingdings 2"/>
              <a:buChar char=""/>
              <a:tabLst/>
              <a:defRPr/>
            </a:pPr>
            <a:r>
              <a:rPr kumimoji="0" lang="fa-IR" sz="2700" b="0" i="0" u="none" strike="noStrike" kern="1200" cap="none" spc="0" normalizeH="0" baseline="0" noProof="0" dirty="0" smtClean="0">
                <a:ln>
                  <a:noFill/>
                </a:ln>
                <a:solidFill>
                  <a:srgbClr val="002060"/>
                </a:solidFill>
                <a:effectLst/>
                <a:uLnTx/>
                <a:uFillTx/>
                <a:latin typeface="Georgia"/>
                <a:cs typeface="B Mitra" panose="00000400000000000000" pitchFamily="2" charset="-78"/>
              </a:rPr>
              <a:t>داشتن انگیزۀ ازدواج</a:t>
            </a:r>
          </a:p>
          <a:p>
            <a:pPr marL="514350" marR="0" lvl="0" indent="-514350" algn="r" defTabSz="914400" rtl="1" eaLnBrk="1" fontAlgn="auto" latinLnBrk="0" hangingPunct="1">
              <a:lnSpc>
                <a:spcPct val="100000"/>
              </a:lnSpc>
              <a:spcBef>
                <a:spcPct val="20000"/>
              </a:spcBef>
              <a:spcAft>
                <a:spcPts val="0"/>
              </a:spcAft>
              <a:buClr>
                <a:srgbClr val="4F81BD"/>
              </a:buClr>
              <a:buSzPct val="85000"/>
              <a:buFont typeface="Wingdings 2"/>
              <a:buChar char=""/>
              <a:tabLst/>
              <a:defRPr/>
            </a:pPr>
            <a:r>
              <a:rPr kumimoji="0" lang="fa-IR" sz="2700" b="0" i="0" u="none" strike="noStrike" kern="1200" cap="none" spc="0" normalizeH="0" baseline="0" noProof="0" dirty="0" smtClean="0">
                <a:ln>
                  <a:noFill/>
                </a:ln>
                <a:solidFill>
                  <a:srgbClr val="7030A0"/>
                </a:solidFill>
                <a:effectLst/>
                <a:uLnTx/>
                <a:uFillTx/>
                <a:latin typeface="Georgia"/>
                <a:cs typeface="B Mitra" panose="00000400000000000000" pitchFamily="2" charset="-78"/>
              </a:rPr>
              <a:t>داشتن آمادگی اقتصادی، اجتماعی، خانوادگی و عاطفی</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theme/theme1.xml><?xml version="1.0" encoding="utf-8"?>
<a:theme xmlns:a="http://schemas.openxmlformats.org/drawingml/2006/main" name="Floral Wedd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loral Wedd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1606</Words>
  <Application>Microsoft Office PowerPoint</Application>
  <PresentationFormat>On-screen Show (16:9)</PresentationFormat>
  <Paragraphs>159</Paragraphs>
  <Slides>26</Slides>
  <Notes>26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Arial</vt:lpstr>
      <vt:lpstr>Arial Black</vt:lpstr>
      <vt:lpstr>B Titr</vt:lpstr>
      <vt:lpstr>B Lotus</vt:lpstr>
      <vt:lpstr>Calibri Light</vt:lpstr>
      <vt:lpstr>B Mitra</vt:lpstr>
      <vt:lpstr>Merriweather Light</vt:lpstr>
      <vt:lpstr>Playfair Display</vt:lpstr>
      <vt:lpstr>Century Gothic</vt:lpstr>
      <vt:lpstr>Calibri</vt:lpstr>
      <vt:lpstr>Georgia</vt:lpstr>
      <vt:lpstr>Wingdings 2</vt:lpstr>
      <vt:lpstr>Wingdings</vt:lpstr>
      <vt:lpstr>Floral Wedding</vt:lpstr>
      <vt:lpstr>1_Floral Wedding</vt:lpstr>
      <vt:lpstr>ازدواج</vt:lpstr>
      <vt:lpstr>PowerPoint Presentation</vt:lpstr>
      <vt:lpstr>اگر به خودشناسی رسیده اید گام اساسی رشد را برداشته اید.   علاوه بر رشد جسمی و جنسی رشد روانی و اجتماعی لازمه ازدواج است. برای یک ازدواج موفق، آمادگی زیستی، روانی، مادی و اجتماعی لازم است. خودشناسی لازمه مهم رشد و پختگی است. </vt:lpstr>
      <vt:lpstr>PowerPoint Presentation</vt:lpstr>
      <vt:lpstr>PowerPoint Presentation</vt:lpstr>
      <vt:lpstr>نیازهایتان را اولویت بندی کنید.</vt:lpstr>
      <vt:lpstr>نیازهای تعلق خاطر نیاز وابستگی به خانواده و تکیه بر مذهب نیازهای برقراری ارتباط نیاز به حرف زدن و گوش کردن به حرف یکدیگر نیازهای داشتن اعتماد به نفس نیاز به تحسین یکدیگر نیازهای داشتن تفریح و بازی نیاز به شرکت در بازی ها، ورزش ها و فعالیت های مختلف برای پرکردن اوقات فراغت </vt:lpstr>
      <vt:lpstr>نیازهای اجتماعی نیاز به تعامل در مجامع رسمی و خصوصی نیازهای معنوی و شناخت خویشتن نیاز به درک معنای زندگی و تلاش برای رسیدن به سرمنزل مقصود  هنگامی که نیازهایتان را اولویت بندی کردید  می توانید از آنها برای انتخاب همسر کمک بگیرید. </vt:lpstr>
      <vt:lpstr>PowerPoint Presentation</vt:lpstr>
      <vt:lpstr>پرهیز از باورهای نادرست</vt:lpstr>
      <vt:lpstr>برای ازدواج آمادگی دارید؟ کدام یک از این موارد جز ویژگی های شماست؟</vt:lpstr>
      <vt:lpstr>عوامل موثر بر ازدواج مورادی که رابطه آینده شما را تحت تاثیر قرار می دهد</vt:lpstr>
      <vt:lpstr>PowerPoint Presentation</vt:lpstr>
      <vt:lpstr>PowerPoint Presentation</vt:lpstr>
      <vt:lpstr>PowerPoint Presentation</vt:lpstr>
      <vt:lpstr>PowerPoint Presentation</vt:lpstr>
      <vt:lpstr>تعهد</vt:lpstr>
      <vt:lpstr>ارتباط</vt:lpstr>
      <vt:lpstr>PowerPoint Presentation</vt:lpstr>
      <vt:lpstr>PowerPoint Presentation</vt:lpstr>
      <vt:lpstr>همکاری</vt:lpstr>
      <vt:lpstr>PowerPoint Presentation</vt:lpstr>
      <vt:lpstr>روابط اجتماعی</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ازدواج</dc:title>
  <dc:creator>user</dc:creator>
  <cp:lastModifiedBy>user</cp:lastModifiedBy>
  <cp:revision>19</cp:revision>
  <dcterms:modified xsi:type="dcterms:W3CDTF">2023-05-14T07:19:25Z</dcterms:modified>
</cp:coreProperties>
</file>